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97"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1" d="100"/>
          <a:sy n="111" d="100"/>
        </p:scale>
        <p:origin x="85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5E0EE8-7337-42B3-8976-7819738DB51F}" type="doc">
      <dgm:prSet loTypeId="urn:microsoft.com/office/officeart/2005/8/layout/vList3" loCatId="picture" qsTypeId="urn:microsoft.com/office/officeart/2005/8/quickstyle/simple5" qsCatId="simple" csTypeId="urn:microsoft.com/office/officeart/2005/8/colors/colorful1" csCatId="colorful"/>
      <dgm:spPr/>
      <dgm:t>
        <a:bodyPr/>
        <a:lstStyle/>
        <a:p>
          <a:endParaRPr lang="en-US"/>
        </a:p>
      </dgm:t>
    </dgm:pt>
    <dgm:pt modelId="{D5B449FB-7512-4DDD-AFB3-08A1F27B3314}">
      <dgm:prSet/>
      <dgm:spPr/>
      <dgm:t>
        <a:bodyPr/>
        <a:lstStyle/>
        <a:p>
          <a:r>
            <a:rPr lang="en-US"/>
            <a:t>Executive Summary</a:t>
          </a:r>
        </a:p>
      </dgm:t>
    </dgm:pt>
    <dgm:pt modelId="{0121B218-8542-4035-A441-E665F2F1A36B}" type="parTrans" cxnId="{6B9378ED-6C58-4529-A615-C00D0CD4F1D1}">
      <dgm:prSet/>
      <dgm:spPr/>
      <dgm:t>
        <a:bodyPr/>
        <a:lstStyle/>
        <a:p>
          <a:endParaRPr lang="en-US"/>
        </a:p>
      </dgm:t>
    </dgm:pt>
    <dgm:pt modelId="{FD52E3F7-14FF-4AB8-963A-CFB1ADE67012}" type="sibTrans" cxnId="{6B9378ED-6C58-4529-A615-C00D0CD4F1D1}">
      <dgm:prSet/>
      <dgm:spPr/>
      <dgm:t>
        <a:bodyPr/>
        <a:lstStyle/>
        <a:p>
          <a:endParaRPr lang="en-US"/>
        </a:p>
      </dgm:t>
    </dgm:pt>
    <dgm:pt modelId="{5EBEBEA3-16C1-4C55-A4F9-B7AD080E3D8F}">
      <dgm:prSet/>
      <dgm:spPr/>
      <dgm:t>
        <a:bodyPr/>
        <a:lstStyle/>
        <a:p>
          <a:r>
            <a:rPr lang="en-US" dirty="0"/>
            <a:t>Introduction</a:t>
          </a:r>
        </a:p>
      </dgm:t>
    </dgm:pt>
    <dgm:pt modelId="{7000469B-01A7-4A8D-BF7A-B01C44B9C9FC}" type="parTrans" cxnId="{56C241EF-DDB7-48F8-AE55-F80D5BEC7F31}">
      <dgm:prSet/>
      <dgm:spPr/>
      <dgm:t>
        <a:bodyPr/>
        <a:lstStyle/>
        <a:p>
          <a:endParaRPr lang="en-US"/>
        </a:p>
      </dgm:t>
    </dgm:pt>
    <dgm:pt modelId="{23B953E9-C54E-4F5B-8377-4FE3ADA3E7AC}" type="sibTrans" cxnId="{56C241EF-DDB7-48F8-AE55-F80D5BEC7F31}">
      <dgm:prSet/>
      <dgm:spPr/>
      <dgm:t>
        <a:bodyPr/>
        <a:lstStyle/>
        <a:p>
          <a:endParaRPr lang="en-US"/>
        </a:p>
      </dgm:t>
    </dgm:pt>
    <dgm:pt modelId="{1EAEDB6A-3B0C-4F4B-85CF-321C4F5378A6}">
      <dgm:prSet/>
      <dgm:spPr/>
      <dgm:t>
        <a:bodyPr/>
        <a:lstStyle/>
        <a:p>
          <a:r>
            <a:rPr lang="en-US" dirty="0"/>
            <a:t>Methodology</a:t>
          </a:r>
        </a:p>
      </dgm:t>
    </dgm:pt>
    <dgm:pt modelId="{D0E37F8D-94DB-4326-AC51-8155E8654F45}" type="parTrans" cxnId="{76577DD7-CAA6-4202-9299-69BB5E02717F}">
      <dgm:prSet/>
      <dgm:spPr/>
      <dgm:t>
        <a:bodyPr/>
        <a:lstStyle/>
        <a:p>
          <a:endParaRPr lang="en-US"/>
        </a:p>
      </dgm:t>
    </dgm:pt>
    <dgm:pt modelId="{359DA5EC-85AA-4AC4-8D81-3798365F7770}" type="sibTrans" cxnId="{76577DD7-CAA6-4202-9299-69BB5E02717F}">
      <dgm:prSet/>
      <dgm:spPr/>
      <dgm:t>
        <a:bodyPr/>
        <a:lstStyle/>
        <a:p>
          <a:endParaRPr lang="en-US"/>
        </a:p>
      </dgm:t>
    </dgm:pt>
    <dgm:pt modelId="{FDF0DE9E-7B2C-4394-9AE0-279FD2FF5F8A}">
      <dgm:prSet/>
      <dgm:spPr/>
      <dgm:t>
        <a:bodyPr/>
        <a:lstStyle/>
        <a:p>
          <a:r>
            <a:rPr lang="en-US" dirty="0"/>
            <a:t>Results</a:t>
          </a:r>
        </a:p>
      </dgm:t>
    </dgm:pt>
    <dgm:pt modelId="{3BF86600-60A3-42DA-8170-1EB8DC9FC33C}" type="parTrans" cxnId="{448876E4-1E32-4F41-B662-15512EF6B214}">
      <dgm:prSet/>
      <dgm:spPr/>
      <dgm:t>
        <a:bodyPr/>
        <a:lstStyle/>
        <a:p>
          <a:endParaRPr lang="en-US"/>
        </a:p>
      </dgm:t>
    </dgm:pt>
    <dgm:pt modelId="{B139562B-3F7A-479D-9D5F-F3CE3B8241DB}" type="sibTrans" cxnId="{448876E4-1E32-4F41-B662-15512EF6B214}">
      <dgm:prSet/>
      <dgm:spPr/>
      <dgm:t>
        <a:bodyPr/>
        <a:lstStyle/>
        <a:p>
          <a:endParaRPr lang="en-US"/>
        </a:p>
      </dgm:t>
    </dgm:pt>
    <dgm:pt modelId="{1F130FBF-2627-48FE-AD3C-B8023D0CC7FC}">
      <dgm:prSet/>
      <dgm:spPr/>
      <dgm:t>
        <a:bodyPr/>
        <a:lstStyle/>
        <a:p>
          <a:r>
            <a:rPr lang="en-US"/>
            <a:t>Conclusion</a:t>
          </a:r>
        </a:p>
      </dgm:t>
    </dgm:pt>
    <dgm:pt modelId="{08CEBC26-8825-4F29-9050-B719D994B3F2}" type="parTrans" cxnId="{ED85162A-2F50-4C8D-B9C3-E0F488A9030C}">
      <dgm:prSet/>
      <dgm:spPr/>
      <dgm:t>
        <a:bodyPr/>
        <a:lstStyle/>
        <a:p>
          <a:endParaRPr lang="en-US"/>
        </a:p>
      </dgm:t>
    </dgm:pt>
    <dgm:pt modelId="{9B725EC3-3303-4BE5-8752-8D7AFB555856}" type="sibTrans" cxnId="{ED85162A-2F50-4C8D-B9C3-E0F488A9030C}">
      <dgm:prSet/>
      <dgm:spPr/>
      <dgm:t>
        <a:bodyPr/>
        <a:lstStyle/>
        <a:p>
          <a:endParaRPr lang="en-US"/>
        </a:p>
      </dgm:t>
    </dgm:pt>
    <dgm:pt modelId="{3C5A44E9-C68F-48F8-9EB4-005B467ED000}">
      <dgm:prSet/>
      <dgm:spPr/>
      <dgm:t>
        <a:bodyPr/>
        <a:lstStyle/>
        <a:p>
          <a:r>
            <a:rPr lang="en-US" dirty="0"/>
            <a:t>Appendix</a:t>
          </a:r>
        </a:p>
      </dgm:t>
    </dgm:pt>
    <dgm:pt modelId="{4C9902F1-7695-4923-90F9-6A625FD63A0C}" type="parTrans" cxnId="{C4593BF9-C0E2-499A-8072-9DC906436C21}">
      <dgm:prSet/>
      <dgm:spPr/>
      <dgm:t>
        <a:bodyPr/>
        <a:lstStyle/>
        <a:p>
          <a:endParaRPr lang="en-US"/>
        </a:p>
      </dgm:t>
    </dgm:pt>
    <dgm:pt modelId="{66E49C36-13D6-428C-8CEF-E3F9A7C3D889}" type="sibTrans" cxnId="{C4593BF9-C0E2-499A-8072-9DC906436C21}">
      <dgm:prSet/>
      <dgm:spPr/>
      <dgm:t>
        <a:bodyPr/>
        <a:lstStyle/>
        <a:p>
          <a:endParaRPr lang="en-US"/>
        </a:p>
      </dgm:t>
    </dgm:pt>
    <dgm:pt modelId="{FF7DE716-8FFF-4EDF-8127-F9B01304E28A}" type="pres">
      <dgm:prSet presAssocID="{0D5E0EE8-7337-42B3-8976-7819738DB51F}" presName="linearFlow" presStyleCnt="0">
        <dgm:presLayoutVars>
          <dgm:dir/>
          <dgm:resizeHandles val="exact"/>
        </dgm:presLayoutVars>
      </dgm:prSet>
      <dgm:spPr/>
    </dgm:pt>
    <dgm:pt modelId="{39062C60-6471-40C5-8297-B77621C0AF4A}" type="pres">
      <dgm:prSet presAssocID="{D5B449FB-7512-4DDD-AFB3-08A1F27B3314}" presName="composite" presStyleCnt="0"/>
      <dgm:spPr/>
    </dgm:pt>
    <dgm:pt modelId="{17FD388C-D5E6-4792-9CAB-BB50536B34B6}" type="pres">
      <dgm:prSet presAssocID="{D5B449FB-7512-4DDD-AFB3-08A1F27B3314}" presName="imgShp" presStyleLbl="fgImgPlace1" presStyleIdx="0" presStyleCnt="6"/>
      <dgm:spPr/>
    </dgm:pt>
    <dgm:pt modelId="{5DB2DCB9-633B-48F6-A9BC-00BDF388C75D}" type="pres">
      <dgm:prSet presAssocID="{D5B449FB-7512-4DDD-AFB3-08A1F27B3314}" presName="txShp" presStyleLbl="node1" presStyleIdx="0" presStyleCnt="6">
        <dgm:presLayoutVars>
          <dgm:bulletEnabled val="1"/>
        </dgm:presLayoutVars>
      </dgm:prSet>
      <dgm:spPr/>
    </dgm:pt>
    <dgm:pt modelId="{D648DCCF-A313-4B6C-B5FF-EF6088358B97}" type="pres">
      <dgm:prSet presAssocID="{FD52E3F7-14FF-4AB8-963A-CFB1ADE67012}" presName="spacing" presStyleCnt="0"/>
      <dgm:spPr/>
    </dgm:pt>
    <dgm:pt modelId="{077919AD-18F5-4E57-BC4F-972BED4983D6}" type="pres">
      <dgm:prSet presAssocID="{5EBEBEA3-16C1-4C55-A4F9-B7AD080E3D8F}" presName="composite" presStyleCnt="0"/>
      <dgm:spPr/>
    </dgm:pt>
    <dgm:pt modelId="{A4CDE60B-A5B2-40B8-9530-79635B5DE440}" type="pres">
      <dgm:prSet presAssocID="{5EBEBEA3-16C1-4C55-A4F9-B7AD080E3D8F}" presName="imgShp" presStyleLbl="fgImgPlace1" presStyleIdx="1" presStyleCnt="6"/>
      <dgm:spPr/>
    </dgm:pt>
    <dgm:pt modelId="{25783F59-F92E-49DA-82C5-68353EDA94D5}" type="pres">
      <dgm:prSet presAssocID="{5EBEBEA3-16C1-4C55-A4F9-B7AD080E3D8F}" presName="txShp" presStyleLbl="node1" presStyleIdx="1" presStyleCnt="6">
        <dgm:presLayoutVars>
          <dgm:bulletEnabled val="1"/>
        </dgm:presLayoutVars>
      </dgm:prSet>
      <dgm:spPr/>
    </dgm:pt>
    <dgm:pt modelId="{77CA803B-8F81-49E5-BA3C-B00E547F92EC}" type="pres">
      <dgm:prSet presAssocID="{23B953E9-C54E-4F5B-8377-4FE3ADA3E7AC}" presName="spacing" presStyleCnt="0"/>
      <dgm:spPr/>
    </dgm:pt>
    <dgm:pt modelId="{8D70EFE4-3FA9-42B4-A59F-89A1DB5ADE16}" type="pres">
      <dgm:prSet presAssocID="{1EAEDB6A-3B0C-4F4B-85CF-321C4F5378A6}" presName="composite" presStyleCnt="0"/>
      <dgm:spPr/>
    </dgm:pt>
    <dgm:pt modelId="{4F6BE7B6-9181-4BA6-8904-A1392F5D460A}" type="pres">
      <dgm:prSet presAssocID="{1EAEDB6A-3B0C-4F4B-85CF-321C4F5378A6}" presName="imgShp" presStyleLbl="fgImgPlace1" presStyleIdx="2" presStyleCnt="6"/>
      <dgm:spPr/>
    </dgm:pt>
    <dgm:pt modelId="{435BD1D2-24FB-4DB8-A9A8-0B9F2B85D0A6}" type="pres">
      <dgm:prSet presAssocID="{1EAEDB6A-3B0C-4F4B-85CF-321C4F5378A6}" presName="txShp" presStyleLbl="node1" presStyleIdx="2" presStyleCnt="6">
        <dgm:presLayoutVars>
          <dgm:bulletEnabled val="1"/>
        </dgm:presLayoutVars>
      </dgm:prSet>
      <dgm:spPr/>
    </dgm:pt>
    <dgm:pt modelId="{AB119D73-A8A2-486E-8E1D-5C33BBBA0238}" type="pres">
      <dgm:prSet presAssocID="{359DA5EC-85AA-4AC4-8D81-3798365F7770}" presName="spacing" presStyleCnt="0"/>
      <dgm:spPr/>
    </dgm:pt>
    <dgm:pt modelId="{92EA688B-06FA-4E85-BBF4-98E68651218D}" type="pres">
      <dgm:prSet presAssocID="{FDF0DE9E-7B2C-4394-9AE0-279FD2FF5F8A}" presName="composite" presStyleCnt="0"/>
      <dgm:spPr/>
    </dgm:pt>
    <dgm:pt modelId="{236B7792-0317-4044-ADBC-3CC52B8AD54B}" type="pres">
      <dgm:prSet presAssocID="{FDF0DE9E-7B2C-4394-9AE0-279FD2FF5F8A}" presName="imgShp" presStyleLbl="fgImgPlace1" presStyleIdx="3" presStyleCnt="6"/>
      <dgm:spPr/>
    </dgm:pt>
    <dgm:pt modelId="{EF3C73BD-6FDF-4620-8E8E-B1B9170CDA9F}" type="pres">
      <dgm:prSet presAssocID="{FDF0DE9E-7B2C-4394-9AE0-279FD2FF5F8A}" presName="txShp" presStyleLbl="node1" presStyleIdx="3" presStyleCnt="6">
        <dgm:presLayoutVars>
          <dgm:bulletEnabled val="1"/>
        </dgm:presLayoutVars>
      </dgm:prSet>
      <dgm:spPr/>
    </dgm:pt>
    <dgm:pt modelId="{BDD0C60F-71AB-42BE-845B-0006C50AC6A4}" type="pres">
      <dgm:prSet presAssocID="{B139562B-3F7A-479D-9D5F-F3CE3B8241DB}" presName="spacing" presStyleCnt="0"/>
      <dgm:spPr/>
    </dgm:pt>
    <dgm:pt modelId="{EC053409-1AD8-4CE1-A19D-814A4E833414}" type="pres">
      <dgm:prSet presAssocID="{1F130FBF-2627-48FE-AD3C-B8023D0CC7FC}" presName="composite" presStyleCnt="0"/>
      <dgm:spPr/>
    </dgm:pt>
    <dgm:pt modelId="{C6391BB1-A0E4-4D1A-A544-89CB2F222908}" type="pres">
      <dgm:prSet presAssocID="{1F130FBF-2627-48FE-AD3C-B8023D0CC7FC}" presName="imgShp" presStyleLbl="fgImgPlace1" presStyleIdx="4" presStyleCnt="6"/>
      <dgm:spPr/>
    </dgm:pt>
    <dgm:pt modelId="{5F19F394-E8E3-49B1-9AD6-27D57C171897}" type="pres">
      <dgm:prSet presAssocID="{1F130FBF-2627-48FE-AD3C-B8023D0CC7FC}" presName="txShp" presStyleLbl="node1" presStyleIdx="4" presStyleCnt="6">
        <dgm:presLayoutVars>
          <dgm:bulletEnabled val="1"/>
        </dgm:presLayoutVars>
      </dgm:prSet>
      <dgm:spPr/>
    </dgm:pt>
    <dgm:pt modelId="{E783A24E-3F66-4644-A3B4-A618A71958D1}" type="pres">
      <dgm:prSet presAssocID="{9B725EC3-3303-4BE5-8752-8D7AFB555856}" presName="spacing" presStyleCnt="0"/>
      <dgm:spPr/>
    </dgm:pt>
    <dgm:pt modelId="{3C93E6F9-8097-484F-A893-BEB0BC4BE3B6}" type="pres">
      <dgm:prSet presAssocID="{3C5A44E9-C68F-48F8-9EB4-005B467ED000}" presName="composite" presStyleCnt="0"/>
      <dgm:spPr/>
    </dgm:pt>
    <dgm:pt modelId="{BF85C1E6-03A7-4F26-867B-7FDD0F76F998}" type="pres">
      <dgm:prSet presAssocID="{3C5A44E9-C68F-48F8-9EB4-005B467ED000}" presName="imgShp" presStyleLbl="fgImgPlace1" presStyleIdx="5" presStyleCnt="6"/>
      <dgm:spPr/>
    </dgm:pt>
    <dgm:pt modelId="{3762D1B7-BC05-49FD-A03D-DCE326A5BCAA}" type="pres">
      <dgm:prSet presAssocID="{3C5A44E9-C68F-48F8-9EB4-005B467ED000}" presName="txShp" presStyleLbl="node1" presStyleIdx="5" presStyleCnt="6">
        <dgm:presLayoutVars>
          <dgm:bulletEnabled val="1"/>
        </dgm:presLayoutVars>
      </dgm:prSet>
      <dgm:spPr/>
    </dgm:pt>
  </dgm:ptLst>
  <dgm:cxnLst>
    <dgm:cxn modelId="{73973208-6B58-47D6-9611-BF6FD18314E2}" type="presOf" srcId="{1F130FBF-2627-48FE-AD3C-B8023D0CC7FC}" destId="{5F19F394-E8E3-49B1-9AD6-27D57C171897}" srcOrd="0" destOrd="0" presId="urn:microsoft.com/office/officeart/2005/8/layout/vList3"/>
    <dgm:cxn modelId="{A4E31E16-8736-4F6F-B132-D4CF84E118D8}" type="presOf" srcId="{0D5E0EE8-7337-42B3-8976-7819738DB51F}" destId="{FF7DE716-8FFF-4EDF-8127-F9B01304E28A}" srcOrd="0" destOrd="0" presId="urn:microsoft.com/office/officeart/2005/8/layout/vList3"/>
    <dgm:cxn modelId="{0F31F719-DABA-495D-AC48-14A94815029B}" type="presOf" srcId="{1EAEDB6A-3B0C-4F4B-85CF-321C4F5378A6}" destId="{435BD1D2-24FB-4DB8-A9A8-0B9F2B85D0A6}" srcOrd="0" destOrd="0" presId="urn:microsoft.com/office/officeart/2005/8/layout/vList3"/>
    <dgm:cxn modelId="{ED85162A-2F50-4C8D-B9C3-E0F488A9030C}" srcId="{0D5E0EE8-7337-42B3-8976-7819738DB51F}" destId="{1F130FBF-2627-48FE-AD3C-B8023D0CC7FC}" srcOrd="4" destOrd="0" parTransId="{08CEBC26-8825-4F29-9050-B719D994B3F2}" sibTransId="{9B725EC3-3303-4BE5-8752-8D7AFB555856}"/>
    <dgm:cxn modelId="{5571CA48-6843-4EE9-B5BE-B3B99ACB640C}" type="presOf" srcId="{D5B449FB-7512-4DDD-AFB3-08A1F27B3314}" destId="{5DB2DCB9-633B-48F6-A9BC-00BDF388C75D}" srcOrd="0" destOrd="0" presId="urn:microsoft.com/office/officeart/2005/8/layout/vList3"/>
    <dgm:cxn modelId="{9ED02359-8506-49B3-AEE2-9724D73DD8E4}" type="presOf" srcId="{5EBEBEA3-16C1-4C55-A4F9-B7AD080E3D8F}" destId="{25783F59-F92E-49DA-82C5-68353EDA94D5}" srcOrd="0" destOrd="0" presId="urn:microsoft.com/office/officeart/2005/8/layout/vList3"/>
    <dgm:cxn modelId="{76577DD7-CAA6-4202-9299-69BB5E02717F}" srcId="{0D5E0EE8-7337-42B3-8976-7819738DB51F}" destId="{1EAEDB6A-3B0C-4F4B-85CF-321C4F5378A6}" srcOrd="2" destOrd="0" parTransId="{D0E37F8D-94DB-4326-AC51-8155E8654F45}" sibTransId="{359DA5EC-85AA-4AC4-8D81-3798365F7770}"/>
    <dgm:cxn modelId="{5A5CC7DF-EC0C-4679-A9D2-231845BAF92D}" type="presOf" srcId="{3C5A44E9-C68F-48F8-9EB4-005B467ED000}" destId="{3762D1B7-BC05-49FD-A03D-DCE326A5BCAA}" srcOrd="0" destOrd="0" presId="urn:microsoft.com/office/officeart/2005/8/layout/vList3"/>
    <dgm:cxn modelId="{448876E4-1E32-4F41-B662-15512EF6B214}" srcId="{0D5E0EE8-7337-42B3-8976-7819738DB51F}" destId="{FDF0DE9E-7B2C-4394-9AE0-279FD2FF5F8A}" srcOrd="3" destOrd="0" parTransId="{3BF86600-60A3-42DA-8170-1EB8DC9FC33C}" sibTransId="{B139562B-3F7A-479D-9D5F-F3CE3B8241DB}"/>
    <dgm:cxn modelId="{A3483AE6-3E53-4C8D-A4EA-8421F26D0D1E}" type="presOf" srcId="{FDF0DE9E-7B2C-4394-9AE0-279FD2FF5F8A}" destId="{EF3C73BD-6FDF-4620-8E8E-B1B9170CDA9F}" srcOrd="0" destOrd="0" presId="urn:microsoft.com/office/officeart/2005/8/layout/vList3"/>
    <dgm:cxn modelId="{6B9378ED-6C58-4529-A615-C00D0CD4F1D1}" srcId="{0D5E0EE8-7337-42B3-8976-7819738DB51F}" destId="{D5B449FB-7512-4DDD-AFB3-08A1F27B3314}" srcOrd="0" destOrd="0" parTransId="{0121B218-8542-4035-A441-E665F2F1A36B}" sibTransId="{FD52E3F7-14FF-4AB8-963A-CFB1ADE67012}"/>
    <dgm:cxn modelId="{56C241EF-DDB7-48F8-AE55-F80D5BEC7F31}" srcId="{0D5E0EE8-7337-42B3-8976-7819738DB51F}" destId="{5EBEBEA3-16C1-4C55-A4F9-B7AD080E3D8F}" srcOrd="1" destOrd="0" parTransId="{7000469B-01A7-4A8D-BF7A-B01C44B9C9FC}" sibTransId="{23B953E9-C54E-4F5B-8377-4FE3ADA3E7AC}"/>
    <dgm:cxn modelId="{C4593BF9-C0E2-499A-8072-9DC906436C21}" srcId="{0D5E0EE8-7337-42B3-8976-7819738DB51F}" destId="{3C5A44E9-C68F-48F8-9EB4-005B467ED000}" srcOrd="5" destOrd="0" parTransId="{4C9902F1-7695-4923-90F9-6A625FD63A0C}" sibTransId="{66E49C36-13D6-428C-8CEF-E3F9A7C3D889}"/>
    <dgm:cxn modelId="{94D0D81C-30C6-4397-A05B-3F4027BA5DF2}" type="presParOf" srcId="{FF7DE716-8FFF-4EDF-8127-F9B01304E28A}" destId="{39062C60-6471-40C5-8297-B77621C0AF4A}" srcOrd="0" destOrd="0" presId="urn:microsoft.com/office/officeart/2005/8/layout/vList3"/>
    <dgm:cxn modelId="{62C23F40-2DFB-4FCF-B3E8-27BBC8703156}" type="presParOf" srcId="{39062C60-6471-40C5-8297-B77621C0AF4A}" destId="{17FD388C-D5E6-4792-9CAB-BB50536B34B6}" srcOrd="0" destOrd="0" presId="urn:microsoft.com/office/officeart/2005/8/layout/vList3"/>
    <dgm:cxn modelId="{8DD328BF-5E90-4618-8113-00A0686D3F7D}" type="presParOf" srcId="{39062C60-6471-40C5-8297-B77621C0AF4A}" destId="{5DB2DCB9-633B-48F6-A9BC-00BDF388C75D}" srcOrd="1" destOrd="0" presId="urn:microsoft.com/office/officeart/2005/8/layout/vList3"/>
    <dgm:cxn modelId="{9F2B0F8B-D0DD-4407-A194-E0153944A8D0}" type="presParOf" srcId="{FF7DE716-8FFF-4EDF-8127-F9B01304E28A}" destId="{D648DCCF-A313-4B6C-B5FF-EF6088358B97}" srcOrd="1" destOrd="0" presId="urn:microsoft.com/office/officeart/2005/8/layout/vList3"/>
    <dgm:cxn modelId="{6785465F-6A08-4C33-A07B-E97EF1140D37}" type="presParOf" srcId="{FF7DE716-8FFF-4EDF-8127-F9B01304E28A}" destId="{077919AD-18F5-4E57-BC4F-972BED4983D6}" srcOrd="2" destOrd="0" presId="urn:microsoft.com/office/officeart/2005/8/layout/vList3"/>
    <dgm:cxn modelId="{A5DBB49F-7613-443C-B308-4DBE43C5C047}" type="presParOf" srcId="{077919AD-18F5-4E57-BC4F-972BED4983D6}" destId="{A4CDE60B-A5B2-40B8-9530-79635B5DE440}" srcOrd="0" destOrd="0" presId="urn:microsoft.com/office/officeart/2005/8/layout/vList3"/>
    <dgm:cxn modelId="{04F0D483-0EB2-49BC-9172-A704A7F7B2E1}" type="presParOf" srcId="{077919AD-18F5-4E57-BC4F-972BED4983D6}" destId="{25783F59-F92E-49DA-82C5-68353EDA94D5}" srcOrd="1" destOrd="0" presId="urn:microsoft.com/office/officeart/2005/8/layout/vList3"/>
    <dgm:cxn modelId="{257389A7-997A-4D75-8353-7647B2FE3B72}" type="presParOf" srcId="{FF7DE716-8FFF-4EDF-8127-F9B01304E28A}" destId="{77CA803B-8F81-49E5-BA3C-B00E547F92EC}" srcOrd="3" destOrd="0" presId="urn:microsoft.com/office/officeart/2005/8/layout/vList3"/>
    <dgm:cxn modelId="{2BDC7D6D-7205-4BAA-AD05-247AB74D2645}" type="presParOf" srcId="{FF7DE716-8FFF-4EDF-8127-F9B01304E28A}" destId="{8D70EFE4-3FA9-42B4-A59F-89A1DB5ADE16}" srcOrd="4" destOrd="0" presId="urn:microsoft.com/office/officeart/2005/8/layout/vList3"/>
    <dgm:cxn modelId="{979016E2-8929-44E3-9F9D-8A49D9371D1B}" type="presParOf" srcId="{8D70EFE4-3FA9-42B4-A59F-89A1DB5ADE16}" destId="{4F6BE7B6-9181-4BA6-8904-A1392F5D460A}" srcOrd="0" destOrd="0" presId="urn:microsoft.com/office/officeart/2005/8/layout/vList3"/>
    <dgm:cxn modelId="{8B6C7DDA-2656-4714-B4FD-55FE2A313EEE}" type="presParOf" srcId="{8D70EFE4-3FA9-42B4-A59F-89A1DB5ADE16}" destId="{435BD1D2-24FB-4DB8-A9A8-0B9F2B85D0A6}" srcOrd="1" destOrd="0" presId="urn:microsoft.com/office/officeart/2005/8/layout/vList3"/>
    <dgm:cxn modelId="{F32A066D-A5FD-4F75-9ABA-7B1A71F8979B}" type="presParOf" srcId="{FF7DE716-8FFF-4EDF-8127-F9B01304E28A}" destId="{AB119D73-A8A2-486E-8E1D-5C33BBBA0238}" srcOrd="5" destOrd="0" presId="urn:microsoft.com/office/officeart/2005/8/layout/vList3"/>
    <dgm:cxn modelId="{B01388C6-8A21-4678-A39E-B7C921381D6F}" type="presParOf" srcId="{FF7DE716-8FFF-4EDF-8127-F9B01304E28A}" destId="{92EA688B-06FA-4E85-BBF4-98E68651218D}" srcOrd="6" destOrd="0" presId="urn:microsoft.com/office/officeart/2005/8/layout/vList3"/>
    <dgm:cxn modelId="{8E7DCDAD-FF5E-4057-BF66-BC1A9146050C}" type="presParOf" srcId="{92EA688B-06FA-4E85-BBF4-98E68651218D}" destId="{236B7792-0317-4044-ADBC-3CC52B8AD54B}" srcOrd="0" destOrd="0" presId="urn:microsoft.com/office/officeart/2005/8/layout/vList3"/>
    <dgm:cxn modelId="{2F535C41-E9BC-4E42-AA00-D4F8B53EFBF7}" type="presParOf" srcId="{92EA688B-06FA-4E85-BBF4-98E68651218D}" destId="{EF3C73BD-6FDF-4620-8E8E-B1B9170CDA9F}" srcOrd="1" destOrd="0" presId="urn:microsoft.com/office/officeart/2005/8/layout/vList3"/>
    <dgm:cxn modelId="{1CA2D639-70F8-49DA-AD3E-8E486C4AEBA7}" type="presParOf" srcId="{FF7DE716-8FFF-4EDF-8127-F9B01304E28A}" destId="{BDD0C60F-71AB-42BE-845B-0006C50AC6A4}" srcOrd="7" destOrd="0" presId="urn:microsoft.com/office/officeart/2005/8/layout/vList3"/>
    <dgm:cxn modelId="{144E6871-5F60-4FE5-A41E-E4BC4C5C895D}" type="presParOf" srcId="{FF7DE716-8FFF-4EDF-8127-F9B01304E28A}" destId="{EC053409-1AD8-4CE1-A19D-814A4E833414}" srcOrd="8" destOrd="0" presId="urn:microsoft.com/office/officeart/2005/8/layout/vList3"/>
    <dgm:cxn modelId="{F429F64B-2163-4955-BC36-1747C5E11BC3}" type="presParOf" srcId="{EC053409-1AD8-4CE1-A19D-814A4E833414}" destId="{C6391BB1-A0E4-4D1A-A544-89CB2F222908}" srcOrd="0" destOrd="0" presId="urn:microsoft.com/office/officeart/2005/8/layout/vList3"/>
    <dgm:cxn modelId="{953FE24F-17F5-4C91-8FC3-B3EA086061C8}" type="presParOf" srcId="{EC053409-1AD8-4CE1-A19D-814A4E833414}" destId="{5F19F394-E8E3-49B1-9AD6-27D57C171897}" srcOrd="1" destOrd="0" presId="urn:microsoft.com/office/officeart/2005/8/layout/vList3"/>
    <dgm:cxn modelId="{EE971031-31BA-4041-BEE6-7218B0817706}" type="presParOf" srcId="{FF7DE716-8FFF-4EDF-8127-F9B01304E28A}" destId="{E783A24E-3F66-4644-A3B4-A618A71958D1}" srcOrd="9" destOrd="0" presId="urn:microsoft.com/office/officeart/2005/8/layout/vList3"/>
    <dgm:cxn modelId="{79AD37CD-30D3-429D-A4D5-E086A30F8178}" type="presParOf" srcId="{FF7DE716-8FFF-4EDF-8127-F9B01304E28A}" destId="{3C93E6F9-8097-484F-A893-BEB0BC4BE3B6}" srcOrd="10" destOrd="0" presId="urn:microsoft.com/office/officeart/2005/8/layout/vList3"/>
    <dgm:cxn modelId="{08E31671-C372-4A32-8F58-D86DDA2CAE61}" type="presParOf" srcId="{3C93E6F9-8097-484F-A893-BEB0BC4BE3B6}" destId="{BF85C1E6-03A7-4F26-867B-7FDD0F76F998}" srcOrd="0" destOrd="0" presId="urn:microsoft.com/office/officeart/2005/8/layout/vList3"/>
    <dgm:cxn modelId="{C890B148-B5FC-4E13-9CFB-756136E0327C}" type="presParOf" srcId="{3C93E6F9-8097-484F-A893-BEB0BC4BE3B6}" destId="{3762D1B7-BC05-49FD-A03D-DCE326A5BCAA}"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BAAE4F4-AFC5-403B-A53D-CE49CDEFA7C4}" type="doc">
      <dgm:prSet loTypeId="urn:microsoft.com/office/officeart/2009/3/layout/SubStepProcess" loCatId="process" qsTypeId="urn:microsoft.com/office/officeart/2005/8/quickstyle/3d1" qsCatId="3D" csTypeId="urn:microsoft.com/office/officeart/2005/8/colors/colorful2" csCatId="colorful" phldr="1"/>
      <dgm:spPr/>
      <dgm:t>
        <a:bodyPr/>
        <a:lstStyle/>
        <a:p>
          <a:endParaRPr lang="en-US"/>
        </a:p>
      </dgm:t>
    </dgm:pt>
    <dgm:pt modelId="{40BB2D24-CA1A-4CF8-AAF5-DFFB5E374F40}">
      <dgm:prSet/>
      <dgm:spPr>
        <a:ln>
          <a:solidFill>
            <a:schemeClr val="accent3">
              <a:lumMod val="75000"/>
            </a:schemeClr>
          </a:solidFill>
        </a:ln>
      </dgm:spPr>
      <dgm:t>
        <a:bodyPr/>
        <a:lstStyle/>
        <a:p>
          <a:r>
            <a:rPr lang="en-US" b="0" dirty="0">
              <a:solidFill>
                <a:schemeClr val="accent1">
                  <a:lumMod val="50000"/>
                </a:schemeClr>
              </a:solidFill>
            </a:rPr>
            <a:t>Executive Summary</a:t>
          </a:r>
        </a:p>
      </dgm:t>
    </dgm:pt>
    <dgm:pt modelId="{519D00F5-1A29-487C-992A-D1AE6A74B81E}" type="parTrans" cxnId="{518C886F-236F-4126-A14B-D8928107482E}">
      <dgm:prSet/>
      <dgm:spPr/>
      <dgm:t>
        <a:bodyPr/>
        <a:lstStyle/>
        <a:p>
          <a:endParaRPr lang="en-US"/>
        </a:p>
      </dgm:t>
    </dgm:pt>
    <dgm:pt modelId="{B4D597E8-7F06-40B2-81ED-6FFED2A77828}" type="sibTrans" cxnId="{518C886F-236F-4126-A14B-D8928107482E}">
      <dgm:prSet/>
      <dgm:spPr/>
      <dgm:t>
        <a:bodyPr/>
        <a:lstStyle/>
        <a:p>
          <a:endParaRPr lang="en-US"/>
        </a:p>
      </dgm:t>
    </dgm:pt>
    <dgm:pt modelId="{0B1309AF-7B1F-4D54-9846-B19164C38144}">
      <dgm:prSet/>
      <dgm:spPr>
        <a:solidFill>
          <a:schemeClr val="bg2">
            <a:lumMod val="75000"/>
          </a:schemeClr>
        </a:solidFill>
        <a:ln>
          <a:solidFill>
            <a:schemeClr val="accent3">
              <a:lumMod val="75000"/>
            </a:schemeClr>
          </a:solidFill>
        </a:ln>
      </dgm:spPr>
      <dgm:t>
        <a:bodyPr/>
        <a:lstStyle/>
        <a:p>
          <a:r>
            <a:rPr lang="en-US" b="1" dirty="0">
              <a:solidFill>
                <a:schemeClr val="accent2">
                  <a:lumMod val="50000"/>
                </a:schemeClr>
              </a:solidFill>
            </a:rPr>
            <a:t>Data collection methodology:</a:t>
          </a:r>
        </a:p>
      </dgm:t>
    </dgm:pt>
    <dgm:pt modelId="{A92DC0C0-5112-4A42-A546-427B06D25B39}" type="parTrans" cxnId="{D880281A-4CC0-4DFA-97DB-D851F293C2FE}">
      <dgm:prSet/>
      <dgm:spPr/>
      <dgm:t>
        <a:bodyPr/>
        <a:lstStyle/>
        <a:p>
          <a:endParaRPr lang="en-US"/>
        </a:p>
      </dgm:t>
    </dgm:pt>
    <dgm:pt modelId="{073CA272-1E4C-4003-B8C5-6EF1BFC7E915}" type="sibTrans" cxnId="{D880281A-4CC0-4DFA-97DB-D851F293C2FE}">
      <dgm:prSet/>
      <dgm:spPr/>
      <dgm:t>
        <a:bodyPr/>
        <a:lstStyle/>
        <a:p>
          <a:endParaRPr lang="en-US"/>
        </a:p>
      </dgm:t>
    </dgm:pt>
    <dgm:pt modelId="{DD910066-5264-4988-B813-ACF09D489DB0}">
      <dgm:prSet/>
      <dgm:spPr>
        <a:solidFill>
          <a:schemeClr val="bg2">
            <a:lumMod val="75000"/>
          </a:schemeClr>
        </a:solidFill>
        <a:ln>
          <a:solidFill>
            <a:schemeClr val="accent3">
              <a:lumMod val="75000"/>
            </a:schemeClr>
          </a:solidFill>
        </a:ln>
      </dgm:spPr>
      <dgm:t>
        <a:bodyPr/>
        <a:lstStyle/>
        <a:p>
          <a:r>
            <a:rPr lang="en-US" b="1" dirty="0">
              <a:solidFill>
                <a:schemeClr val="accent2">
                  <a:lumMod val="50000"/>
                </a:schemeClr>
              </a:solidFill>
            </a:rPr>
            <a:t>Data was collected using SpaceX API and web scraping from Wikipedia. </a:t>
          </a:r>
        </a:p>
      </dgm:t>
    </dgm:pt>
    <dgm:pt modelId="{D5398E1B-E778-4703-9D35-822DFC64244C}" type="parTrans" cxnId="{EA72080B-2C85-4BD4-82DB-7FC2FD809A27}">
      <dgm:prSet/>
      <dgm:spPr/>
      <dgm:t>
        <a:bodyPr/>
        <a:lstStyle/>
        <a:p>
          <a:endParaRPr lang="en-US"/>
        </a:p>
      </dgm:t>
    </dgm:pt>
    <dgm:pt modelId="{56897C2F-5762-45CF-8511-DD6C3F9573A7}" type="sibTrans" cxnId="{EA72080B-2C85-4BD4-82DB-7FC2FD809A27}">
      <dgm:prSet/>
      <dgm:spPr/>
      <dgm:t>
        <a:bodyPr/>
        <a:lstStyle/>
        <a:p>
          <a:endParaRPr lang="en-US"/>
        </a:p>
      </dgm:t>
    </dgm:pt>
    <dgm:pt modelId="{B911921A-2F2F-442C-92C4-2C402BC287FD}">
      <dgm:prSet/>
      <dgm:spPr>
        <a:solidFill>
          <a:schemeClr val="bg2">
            <a:lumMod val="75000"/>
          </a:schemeClr>
        </a:solidFill>
        <a:ln>
          <a:solidFill>
            <a:schemeClr val="accent3">
              <a:lumMod val="75000"/>
            </a:schemeClr>
          </a:solidFill>
        </a:ln>
      </dgm:spPr>
      <dgm:t>
        <a:bodyPr/>
        <a:lstStyle/>
        <a:p>
          <a:r>
            <a:rPr lang="en-US" b="1" dirty="0">
              <a:solidFill>
                <a:schemeClr val="accent1">
                  <a:lumMod val="50000"/>
                </a:schemeClr>
              </a:solidFill>
            </a:rPr>
            <a:t>Perform data wrangling</a:t>
          </a:r>
        </a:p>
      </dgm:t>
    </dgm:pt>
    <dgm:pt modelId="{542F2698-DEF0-4AF7-8608-47DC108BF318}" type="parTrans" cxnId="{DF8A4620-4140-4119-B285-E129E740191F}">
      <dgm:prSet/>
      <dgm:spPr/>
      <dgm:t>
        <a:bodyPr/>
        <a:lstStyle/>
        <a:p>
          <a:endParaRPr lang="en-US"/>
        </a:p>
      </dgm:t>
    </dgm:pt>
    <dgm:pt modelId="{570EF813-AC62-4738-8CA9-C86945CDAEDE}" type="sibTrans" cxnId="{DF8A4620-4140-4119-B285-E129E740191F}">
      <dgm:prSet/>
      <dgm:spPr/>
      <dgm:t>
        <a:bodyPr/>
        <a:lstStyle/>
        <a:p>
          <a:endParaRPr lang="en-US"/>
        </a:p>
      </dgm:t>
    </dgm:pt>
    <dgm:pt modelId="{66686597-2DFE-44ED-A745-F20118679431}">
      <dgm:prSet/>
      <dgm:spPr>
        <a:solidFill>
          <a:schemeClr val="bg2">
            <a:lumMod val="75000"/>
          </a:schemeClr>
        </a:solidFill>
        <a:ln>
          <a:solidFill>
            <a:schemeClr val="accent3">
              <a:lumMod val="75000"/>
            </a:schemeClr>
          </a:solidFill>
        </a:ln>
      </dgm:spPr>
      <dgm:t>
        <a:bodyPr/>
        <a:lstStyle/>
        <a:p>
          <a:r>
            <a:rPr lang="en-US" b="1" dirty="0">
              <a:solidFill>
                <a:schemeClr val="accent1">
                  <a:lumMod val="50000"/>
                </a:schemeClr>
              </a:solidFill>
            </a:rPr>
            <a:t>One-hot encoding was applied to categorical features</a:t>
          </a:r>
        </a:p>
      </dgm:t>
    </dgm:pt>
    <dgm:pt modelId="{E4E3CC41-7CB8-4226-B9CC-61EDE2E39B03}" type="parTrans" cxnId="{13E5C676-8BBE-4C3C-818C-2CEA20E22E1C}">
      <dgm:prSet/>
      <dgm:spPr/>
      <dgm:t>
        <a:bodyPr/>
        <a:lstStyle/>
        <a:p>
          <a:endParaRPr lang="en-US"/>
        </a:p>
      </dgm:t>
    </dgm:pt>
    <dgm:pt modelId="{C59A96C5-D603-46E9-B0AE-A2EEFC890767}" type="sibTrans" cxnId="{13E5C676-8BBE-4C3C-818C-2CEA20E22E1C}">
      <dgm:prSet/>
      <dgm:spPr/>
      <dgm:t>
        <a:bodyPr/>
        <a:lstStyle/>
        <a:p>
          <a:endParaRPr lang="en-US"/>
        </a:p>
      </dgm:t>
    </dgm:pt>
    <dgm:pt modelId="{A38653B0-6144-4695-A48E-B5F3FC5CFB08}">
      <dgm:prSet/>
      <dgm:spPr>
        <a:ln>
          <a:solidFill>
            <a:schemeClr val="accent3">
              <a:lumMod val="75000"/>
            </a:schemeClr>
          </a:solidFill>
        </a:ln>
      </dgm:spPr>
      <dgm:t>
        <a:bodyPr/>
        <a:lstStyle/>
        <a:p>
          <a:r>
            <a:rPr lang="en-US" b="1">
              <a:solidFill>
                <a:schemeClr val="accent1">
                  <a:lumMod val="50000"/>
                </a:schemeClr>
              </a:solidFill>
            </a:rPr>
            <a:t>Perform exploratory data analysis (EDA) using visualization and SQL</a:t>
          </a:r>
        </a:p>
      </dgm:t>
    </dgm:pt>
    <dgm:pt modelId="{0E9385F1-2854-4650-8DFD-804D0E4FE256}" type="parTrans" cxnId="{5DD9B959-F2CD-48EB-82DE-BAC87BDEAAEC}">
      <dgm:prSet/>
      <dgm:spPr/>
      <dgm:t>
        <a:bodyPr/>
        <a:lstStyle/>
        <a:p>
          <a:endParaRPr lang="en-US"/>
        </a:p>
      </dgm:t>
    </dgm:pt>
    <dgm:pt modelId="{D79F368B-277A-44C0-8461-FA752D717F17}" type="sibTrans" cxnId="{5DD9B959-F2CD-48EB-82DE-BAC87BDEAAEC}">
      <dgm:prSet/>
      <dgm:spPr/>
      <dgm:t>
        <a:bodyPr/>
        <a:lstStyle/>
        <a:p>
          <a:endParaRPr lang="en-US"/>
        </a:p>
      </dgm:t>
    </dgm:pt>
    <dgm:pt modelId="{3E06DC78-BD89-433F-A638-BB80670255DE}">
      <dgm:prSet/>
      <dgm:spPr>
        <a:ln>
          <a:solidFill>
            <a:schemeClr val="accent3">
              <a:lumMod val="75000"/>
            </a:schemeClr>
          </a:solidFill>
        </a:ln>
      </dgm:spPr>
      <dgm:t>
        <a:bodyPr/>
        <a:lstStyle/>
        <a:p>
          <a:r>
            <a:rPr lang="en-US" b="1">
              <a:solidFill>
                <a:schemeClr val="accent1">
                  <a:lumMod val="50000"/>
                </a:schemeClr>
              </a:solidFill>
            </a:rPr>
            <a:t>Perform interactive visual analytics using Folium and Plotly Dash</a:t>
          </a:r>
        </a:p>
      </dgm:t>
    </dgm:pt>
    <dgm:pt modelId="{F908380D-856A-4D2A-B130-E0E9DB20E771}" type="parTrans" cxnId="{5BA0BA20-CBD0-49AE-BCBD-7346961AA867}">
      <dgm:prSet/>
      <dgm:spPr/>
      <dgm:t>
        <a:bodyPr/>
        <a:lstStyle/>
        <a:p>
          <a:endParaRPr lang="en-US"/>
        </a:p>
      </dgm:t>
    </dgm:pt>
    <dgm:pt modelId="{214B5C59-8A7A-48C5-AE02-5960FDB8ECCE}" type="sibTrans" cxnId="{5BA0BA20-CBD0-49AE-BCBD-7346961AA867}">
      <dgm:prSet/>
      <dgm:spPr/>
      <dgm:t>
        <a:bodyPr/>
        <a:lstStyle/>
        <a:p>
          <a:endParaRPr lang="en-US"/>
        </a:p>
      </dgm:t>
    </dgm:pt>
    <dgm:pt modelId="{9E8BACD7-04C3-4240-8FDF-6C6DAB184BE6}">
      <dgm:prSet/>
      <dgm:spPr>
        <a:ln>
          <a:solidFill>
            <a:schemeClr val="accent3">
              <a:lumMod val="75000"/>
            </a:schemeClr>
          </a:solidFill>
        </a:ln>
      </dgm:spPr>
      <dgm:t>
        <a:bodyPr/>
        <a:lstStyle/>
        <a:p>
          <a:r>
            <a:rPr lang="en-US" b="1">
              <a:solidFill>
                <a:schemeClr val="accent1">
                  <a:lumMod val="50000"/>
                </a:schemeClr>
              </a:solidFill>
            </a:rPr>
            <a:t>Perform predictive analysis using classification models</a:t>
          </a:r>
        </a:p>
      </dgm:t>
    </dgm:pt>
    <dgm:pt modelId="{1C3B2049-CF1D-4E71-991C-2250E7885D11}" type="parTrans" cxnId="{6EF628FF-FFE1-4B4D-8A04-CB49C86EF994}">
      <dgm:prSet/>
      <dgm:spPr/>
      <dgm:t>
        <a:bodyPr/>
        <a:lstStyle/>
        <a:p>
          <a:endParaRPr lang="en-US"/>
        </a:p>
      </dgm:t>
    </dgm:pt>
    <dgm:pt modelId="{43F14AA1-404A-4875-A0B4-415BBC2AAF7E}" type="sibTrans" cxnId="{6EF628FF-FFE1-4B4D-8A04-CB49C86EF994}">
      <dgm:prSet/>
      <dgm:spPr/>
      <dgm:t>
        <a:bodyPr/>
        <a:lstStyle/>
        <a:p>
          <a:endParaRPr lang="en-US"/>
        </a:p>
      </dgm:t>
    </dgm:pt>
    <dgm:pt modelId="{BA5F000D-7903-43D6-90DD-FDE895D5DE03}">
      <dgm:prSet/>
      <dgm:spPr>
        <a:ln>
          <a:solidFill>
            <a:schemeClr val="accent3">
              <a:lumMod val="75000"/>
            </a:schemeClr>
          </a:solidFill>
        </a:ln>
      </dgm:spPr>
      <dgm:t>
        <a:bodyPr/>
        <a:lstStyle/>
        <a:p>
          <a:r>
            <a:rPr lang="en-US" b="1">
              <a:solidFill>
                <a:schemeClr val="accent1">
                  <a:lumMod val="50000"/>
                </a:schemeClr>
              </a:solidFill>
            </a:rPr>
            <a:t>How to build, tune, evaluate classification models</a:t>
          </a:r>
        </a:p>
      </dgm:t>
    </dgm:pt>
    <dgm:pt modelId="{BFCB352B-18E0-4C69-8717-7DE51F8DB363}" type="parTrans" cxnId="{BDF24530-99F3-42EB-8A9D-86812623C146}">
      <dgm:prSet/>
      <dgm:spPr/>
      <dgm:t>
        <a:bodyPr/>
        <a:lstStyle/>
        <a:p>
          <a:endParaRPr lang="en-US"/>
        </a:p>
      </dgm:t>
    </dgm:pt>
    <dgm:pt modelId="{5375D44D-7C65-4E56-969F-CBFAEE2D2E0F}" type="sibTrans" cxnId="{BDF24530-99F3-42EB-8A9D-86812623C146}">
      <dgm:prSet/>
      <dgm:spPr/>
      <dgm:t>
        <a:bodyPr/>
        <a:lstStyle/>
        <a:p>
          <a:endParaRPr lang="en-US"/>
        </a:p>
      </dgm:t>
    </dgm:pt>
    <dgm:pt modelId="{7BFA24D0-F1CA-4061-BB5E-17433648C297}" type="pres">
      <dgm:prSet presAssocID="{1BAAE4F4-AFC5-403B-A53D-CE49CDEFA7C4}" presName="Name0" presStyleCnt="0">
        <dgm:presLayoutVars>
          <dgm:chMax val="7"/>
          <dgm:dir/>
          <dgm:animOne val="branch"/>
        </dgm:presLayoutVars>
      </dgm:prSet>
      <dgm:spPr/>
    </dgm:pt>
    <dgm:pt modelId="{C23E876C-8B2D-4C3F-B754-B4E2842EB9FB}" type="pres">
      <dgm:prSet presAssocID="{40BB2D24-CA1A-4CF8-AAF5-DFFB5E374F40}" presName="parTx1" presStyleLbl="node1" presStyleIdx="0" presStyleCnt="1"/>
      <dgm:spPr/>
    </dgm:pt>
    <dgm:pt modelId="{C1B47728-6518-4E90-93FA-6884EDC383C3}" type="pres">
      <dgm:prSet presAssocID="{40BB2D24-CA1A-4CF8-AAF5-DFFB5E374F40}" presName="spPre1" presStyleCnt="0"/>
      <dgm:spPr/>
    </dgm:pt>
    <dgm:pt modelId="{D7CE1C71-34F8-45B0-BBB6-DF9AE5AC368F}" type="pres">
      <dgm:prSet presAssocID="{40BB2D24-CA1A-4CF8-AAF5-DFFB5E374F40}" presName="chLin1" presStyleCnt="0"/>
      <dgm:spPr/>
    </dgm:pt>
    <dgm:pt modelId="{962870A1-6A92-407C-9263-E406CA8B1DB0}" type="pres">
      <dgm:prSet presAssocID="{A92DC0C0-5112-4A42-A546-427B06D25B39}" presName="Name11" presStyleLbl="parChTrans1D1" presStyleIdx="0" presStyleCnt="10"/>
      <dgm:spPr>
        <a:ln>
          <a:solidFill>
            <a:schemeClr val="accent3">
              <a:lumMod val="75000"/>
            </a:schemeClr>
          </a:solidFill>
        </a:ln>
      </dgm:spPr>
    </dgm:pt>
    <dgm:pt modelId="{3F59D128-B0F5-44FD-90E8-8FC3E57036D1}" type="pres">
      <dgm:prSet presAssocID="{0B1309AF-7B1F-4D54-9846-B19164C38144}" presName="txAndLines1" presStyleCnt="0"/>
      <dgm:spPr/>
    </dgm:pt>
    <dgm:pt modelId="{4011F8AA-1BBF-4192-BD07-9F458DE0E4FB}" type="pres">
      <dgm:prSet presAssocID="{0B1309AF-7B1F-4D54-9846-B19164C38144}" presName="anchor1" presStyleCnt="0"/>
      <dgm:spPr/>
    </dgm:pt>
    <dgm:pt modelId="{94E2396F-44D3-4C22-909A-16E7A6CD8E8D}" type="pres">
      <dgm:prSet presAssocID="{0B1309AF-7B1F-4D54-9846-B19164C38144}" presName="backup1" presStyleCnt="0"/>
      <dgm:spPr/>
    </dgm:pt>
    <dgm:pt modelId="{A79AE188-3A68-45BA-9EFA-5F10BBBC0BB1}" type="pres">
      <dgm:prSet presAssocID="{0B1309AF-7B1F-4D54-9846-B19164C38144}" presName="preLine1" presStyleLbl="parChTrans1D1" presStyleIdx="1" presStyleCnt="10"/>
      <dgm:spPr>
        <a:ln>
          <a:solidFill>
            <a:schemeClr val="accent3">
              <a:lumMod val="75000"/>
            </a:schemeClr>
          </a:solidFill>
        </a:ln>
      </dgm:spPr>
    </dgm:pt>
    <dgm:pt modelId="{71554263-D05B-4A98-828E-A4E040A075FA}" type="pres">
      <dgm:prSet presAssocID="{0B1309AF-7B1F-4D54-9846-B19164C38144}" presName="desTx1" presStyleLbl="revTx" presStyleIdx="0" presStyleCnt="0">
        <dgm:presLayoutVars>
          <dgm:bulletEnabled val="1"/>
        </dgm:presLayoutVars>
      </dgm:prSet>
      <dgm:spPr/>
    </dgm:pt>
    <dgm:pt modelId="{88557807-CC3D-490B-B5EF-45A2295A6F67}" type="pres">
      <dgm:prSet presAssocID="{542F2698-DEF0-4AF7-8608-47DC108BF318}" presName="Name11" presStyleLbl="parChTrans1D1" presStyleIdx="2" presStyleCnt="10"/>
      <dgm:spPr>
        <a:ln>
          <a:solidFill>
            <a:schemeClr val="accent3">
              <a:lumMod val="75000"/>
            </a:schemeClr>
          </a:solidFill>
        </a:ln>
      </dgm:spPr>
    </dgm:pt>
    <dgm:pt modelId="{250BDE77-F73F-4432-A65B-66DE60659631}" type="pres">
      <dgm:prSet presAssocID="{B911921A-2F2F-442C-92C4-2C402BC287FD}" presName="txAndLines1" presStyleCnt="0"/>
      <dgm:spPr/>
    </dgm:pt>
    <dgm:pt modelId="{3844EF69-314A-498F-BD7C-0C5696567054}" type="pres">
      <dgm:prSet presAssocID="{B911921A-2F2F-442C-92C4-2C402BC287FD}" presName="anchor1" presStyleCnt="0"/>
      <dgm:spPr/>
    </dgm:pt>
    <dgm:pt modelId="{573043CC-58C6-49EA-A728-20244AA766D3}" type="pres">
      <dgm:prSet presAssocID="{B911921A-2F2F-442C-92C4-2C402BC287FD}" presName="backup1" presStyleCnt="0"/>
      <dgm:spPr/>
    </dgm:pt>
    <dgm:pt modelId="{80B29746-2015-4040-A883-A12F961482E7}" type="pres">
      <dgm:prSet presAssocID="{B911921A-2F2F-442C-92C4-2C402BC287FD}" presName="preLine1" presStyleLbl="parChTrans1D1" presStyleIdx="3" presStyleCnt="10"/>
      <dgm:spPr>
        <a:ln>
          <a:solidFill>
            <a:schemeClr val="accent3">
              <a:lumMod val="75000"/>
            </a:schemeClr>
          </a:solidFill>
        </a:ln>
      </dgm:spPr>
    </dgm:pt>
    <dgm:pt modelId="{BE5460BE-A9C2-45F6-9B82-D4A3BC1D625F}" type="pres">
      <dgm:prSet presAssocID="{B911921A-2F2F-442C-92C4-2C402BC287FD}" presName="desTx1" presStyleLbl="revTx" presStyleIdx="0" presStyleCnt="0">
        <dgm:presLayoutVars>
          <dgm:bulletEnabled val="1"/>
        </dgm:presLayoutVars>
      </dgm:prSet>
      <dgm:spPr/>
    </dgm:pt>
    <dgm:pt modelId="{7B4CE29D-6B06-4C4B-865B-4A0F4B24F4ED}" type="pres">
      <dgm:prSet presAssocID="{0E9385F1-2854-4650-8DFD-804D0E4FE256}" presName="Name11" presStyleLbl="parChTrans1D1" presStyleIdx="4" presStyleCnt="10"/>
      <dgm:spPr>
        <a:ln>
          <a:solidFill>
            <a:schemeClr val="accent3">
              <a:lumMod val="75000"/>
            </a:schemeClr>
          </a:solidFill>
        </a:ln>
      </dgm:spPr>
    </dgm:pt>
    <dgm:pt modelId="{B527EBBA-CAD3-47D6-924C-1DBC87628C52}" type="pres">
      <dgm:prSet presAssocID="{A38653B0-6144-4695-A48E-B5F3FC5CFB08}" presName="txAndLines1" presStyleCnt="0"/>
      <dgm:spPr/>
    </dgm:pt>
    <dgm:pt modelId="{4725D2B9-C415-407E-87BD-C8AD1EFEFE56}" type="pres">
      <dgm:prSet presAssocID="{A38653B0-6144-4695-A48E-B5F3FC5CFB08}" presName="anchor1" presStyleCnt="0"/>
      <dgm:spPr/>
    </dgm:pt>
    <dgm:pt modelId="{4C9E6EF8-AFAB-490C-91DD-2308EE8ECA98}" type="pres">
      <dgm:prSet presAssocID="{A38653B0-6144-4695-A48E-B5F3FC5CFB08}" presName="backup1" presStyleCnt="0"/>
      <dgm:spPr/>
    </dgm:pt>
    <dgm:pt modelId="{360F4559-134F-440A-BA58-15EB80AB74EA}" type="pres">
      <dgm:prSet presAssocID="{A38653B0-6144-4695-A48E-B5F3FC5CFB08}" presName="preLine1" presStyleLbl="parChTrans1D1" presStyleIdx="5" presStyleCnt="10"/>
      <dgm:spPr>
        <a:ln>
          <a:solidFill>
            <a:schemeClr val="accent3">
              <a:lumMod val="75000"/>
            </a:schemeClr>
          </a:solidFill>
        </a:ln>
      </dgm:spPr>
    </dgm:pt>
    <dgm:pt modelId="{DAE2B602-652F-44CE-917F-B66193849A62}" type="pres">
      <dgm:prSet presAssocID="{A38653B0-6144-4695-A48E-B5F3FC5CFB08}" presName="desTx1" presStyleLbl="revTx" presStyleIdx="0" presStyleCnt="0">
        <dgm:presLayoutVars>
          <dgm:bulletEnabled val="1"/>
        </dgm:presLayoutVars>
      </dgm:prSet>
      <dgm:spPr/>
    </dgm:pt>
    <dgm:pt modelId="{BA9A0013-2DFF-41A5-835F-AFDC503E67EA}" type="pres">
      <dgm:prSet presAssocID="{F908380D-856A-4D2A-B130-E0E9DB20E771}" presName="Name11" presStyleLbl="parChTrans1D1" presStyleIdx="6" presStyleCnt="10"/>
      <dgm:spPr>
        <a:ln>
          <a:solidFill>
            <a:schemeClr val="accent3">
              <a:lumMod val="75000"/>
            </a:schemeClr>
          </a:solidFill>
        </a:ln>
      </dgm:spPr>
    </dgm:pt>
    <dgm:pt modelId="{51533E6B-F878-4681-B018-774C61D36C74}" type="pres">
      <dgm:prSet presAssocID="{3E06DC78-BD89-433F-A638-BB80670255DE}" presName="txAndLines1" presStyleCnt="0"/>
      <dgm:spPr/>
    </dgm:pt>
    <dgm:pt modelId="{1CE142FC-13A3-45CB-BF99-A5769A03CFF2}" type="pres">
      <dgm:prSet presAssocID="{3E06DC78-BD89-433F-A638-BB80670255DE}" presName="anchor1" presStyleCnt="0"/>
      <dgm:spPr/>
    </dgm:pt>
    <dgm:pt modelId="{D1A298B2-5048-408E-883A-D65E8DA3B3BD}" type="pres">
      <dgm:prSet presAssocID="{3E06DC78-BD89-433F-A638-BB80670255DE}" presName="backup1" presStyleCnt="0"/>
      <dgm:spPr/>
    </dgm:pt>
    <dgm:pt modelId="{4FF72535-06AC-4348-9B08-E14B342FBF6C}" type="pres">
      <dgm:prSet presAssocID="{3E06DC78-BD89-433F-A638-BB80670255DE}" presName="preLine1" presStyleLbl="parChTrans1D1" presStyleIdx="7" presStyleCnt="10"/>
      <dgm:spPr>
        <a:ln>
          <a:solidFill>
            <a:schemeClr val="accent3">
              <a:lumMod val="75000"/>
            </a:schemeClr>
          </a:solidFill>
        </a:ln>
      </dgm:spPr>
    </dgm:pt>
    <dgm:pt modelId="{DBBC3B70-F161-4E97-A88B-719B05503B1C}" type="pres">
      <dgm:prSet presAssocID="{3E06DC78-BD89-433F-A638-BB80670255DE}" presName="desTx1" presStyleLbl="revTx" presStyleIdx="0" presStyleCnt="0">
        <dgm:presLayoutVars>
          <dgm:bulletEnabled val="1"/>
        </dgm:presLayoutVars>
      </dgm:prSet>
      <dgm:spPr/>
    </dgm:pt>
    <dgm:pt modelId="{707411C3-0614-4D56-82D4-00874EA4A80D}" type="pres">
      <dgm:prSet presAssocID="{1C3B2049-CF1D-4E71-991C-2250E7885D11}" presName="Name11" presStyleLbl="parChTrans1D1" presStyleIdx="8" presStyleCnt="10"/>
      <dgm:spPr>
        <a:ln>
          <a:solidFill>
            <a:schemeClr val="accent3">
              <a:lumMod val="75000"/>
            </a:schemeClr>
          </a:solidFill>
        </a:ln>
      </dgm:spPr>
    </dgm:pt>
    <dgm:pt modelId="{065413B0-42A4-475E-B36D-D60449277AAA}" type="pres">
      <dgm:prSet presAssocID="{9E8BACD7-04C3-4240-8FDF-6C6DAB184BE6}" presName="txAndLines1" presStyleCnt="0"/>
      <dgm:spPr/>
    </dgm:pt>
    <dgm:pt modelId="{3B7B224A-631D-4A53-9EFF-39B964D9395D}" type="pres">
      <dgm:prSet presAssocID="{9E8BACD7-04C3-4240-8FDF-6C6DAB184BE6}" presName="anchor1" presStyleCnt="0"/>
      <dgm:spPr/>
    </dgm:pt>
    <dgm:pt modelId="{E3153E12-F3D8-4042-962D-B505819A61E9}" type="pres">
      <dgm:prSet presAssocID="{9E8BACD7-04C3-4240-8FDF-6C6DAB184BE6}" presName="backup1" presStyleCnt="0"/>
      <dgm:spPr/>
    </dgm:pt>
    <dgm:pt modelId="{EEFFA54C-CC87-4990-A361-CF96DFDC8CEE}" type="pres">
      <dgm:prSet presAssocID="{9E8BACD7-04C3-4240-8FDF-6C6DAB184BE6}" presName="preLine1" presStyleLbl="parChTrans1D1" presStyleIdx="9" presStyleCnt="10"/>
      <dgm:spPr>
        <a:ln>
          <a:solidFill>
            <a:schemeClr val="accent3">
              <a:lumMod val="75000"/>
            </a:schemeClr>
          </a:solidFill>
        </a:ln>
      </dgm:spPr>
    </dgm:pt>
    <dgm:pt modelId="{70AA254D-EDCA-41E2-B7DE-CB86B837A643}" type="pres">
      <dgm:prSet presAssocID="{9E8BACD7-04C3-4240-8FDF-6C6DAB184BE6}" presName="desTx1" presStyleLbl="revTx" presStyleIdx="0" presStyleCnt="0">
        <dgm:presLayoutVars>
          <dgm:bulletEnabled val="1"/>
        </dgm:presLayoutVars>
      </dgm:prSet>
      <dgm:spPr/>
    </dgm:pt>
  </dgm:ptLst>
  <dgm:cxnLst>
    <dgm:cxn modelId="{EA72080B-2C85-4BD4-82DB-7FC2FD809A27}" srcId="{0B1309AF-7B1F-4D54-9846-B19164C38144}" destId="{DD910066-5264-4988-B813-ACF09D489DB0}" srcOrd="0" destOrd="0" parTransId="{D5398E1B-E778-4703-9D35-822DFC64244C}" sibTransId="{56897C2F-5762-45CF-8511-DD6C3F9573A7}"/>
    <dgm:cxn modelId="{E4535017-1F1C-481A-BC0C-ADCBDD8CA6F3}" type="presOf" srcId="{1BAAE4F4-AFC5-403B-A53D-CE49CDEFA7C4}" destId="{7BFA24D0-F1CA-4061-BB5E-17433648C297}" srcOrd="0" destOrd="0" presId="urn:microsoft.com/office/officeart/2009/3/layout/SubStepProcess"/>
    <dgm:cxn modelId="{D880281A-4CC0-4DFA-97DB-D851F293C2FE}" srcId="{40BB2D24-CA1A-4CF8-AAF5-DFFB5E374F40}" destId="{0B1309AF-7B1F-4D54-9846-B19164C38144}" srcOrd="0" destOrd="0" parTransId="{A92DC0C0-5112-4A42-A546-427B06D25B39}" sibTransId="{073CA272-1E4C-4003-B8C5-6EF1BFC7E915}"/>
    <dgm:cxn modelId="{CC394C1C-D9A4-4F20-B40A-7D6165BF83B9}" type="presOf" srcId="{0B1309AF-7B1F-4D54-9846-B19164C38144}" destId="{71554263-D05B-4A98-828E-A4E040A075FA}" srcOrd="0" destOrd="0" presId="urn:microsoft.com/office/officeart/2009/3/layout/SubStepProcess"/>
    <dgm:cxn modelId="{DF8A4620-4140-4119-B285-E129E740191F}" srcId="{40BB2D24-CA1A-4CF8-AAF5-DFFB5E374F40}" destId="{B911921A-2F2F-442C-92C4-2C402BC287FD}" srcOrd="1" destOrd="0" parTransId="{542F2698-DEF0-4AF7-8608-47DC108BF318}" sibTransId="{570EF813-AC62-4738-8CA9-C86945CDAEDE}"/>
    <dgm:cxn modelId="{5BA0BA20-CBD0-49AE-BCBD-7346961AA867}" srcId="{40BB2D24-CA1A-4CF8-AAF5-DFFB5E374F40}" destId="{3E06DC78-BD89-433F-A638-BB80670255DE}" srcOrd="3" destOrd="0" parTransId="{F908380D-856A-4D2A-B130-E0E9DB20E771}" sibTransId="{214B5C59-8A7A-48C5-AE02-5960FDB8ECCE}"/>
    <dgm:cxn modelId="{9E117422-6610-4A7D-89B8-3C1F57EDF32F}" type="presOf" srcId="{40BB2D24-CA1A-4CF8-AAF5-DFFB5E374F40}" destId="{C23E876C-8B2D-4C3F-B754-B4E2842EB9FB}" srcOrd="0" destOrd="0" presId="urn:microsoft.com/office/officeart/2009/3/layout/SubStepProcess"/>
    <dgm:cxn modelId="{29D98129-339E-4FA5-A334-2BD69546C07D}" type="presOf" srcId="{A38653B0-6144-4695-A48E-B5F3FC5CFB08}" destId="{DAE2B602-652F-44CE-917F-B66193849A62}" srcOrd="0" destOrd="0" presId="urn:microsoft.com/office/officeart/2009/3/layout/SubStepProcess"/>
    <dgm:cxn modelId="{BDF24530-99F3-42EB-8A9D-86812623C146}" srcId="{9E8BACD7-04C3-4240-8FDF-6C6DAB184BE6}" destId="{BA5F000D-7903-43D6-90DD-FDE895D5DE03}" srcOrd="0" destOrd="0" parTransId="{BFCB352B-18E0-4C69-8717-7DE51F8DB363}" sibTransId="{5375D44D-7C65-4E56-969F-CBFAEE2D2E0F}"/>
    <dgm:cxn modelId="{8F1DB446-DB36-4C15-91E4-06E2362BC2F7}" type="presOf" srcId="{DD910066-5264-4988-B813-ACF09D489DB0}" destId="{71554263-D05B-4A98-828E-A4E040A075FA}" srcOrd="0" destOrd="1" presId="urn:microsoft.com/office/officeart/2009/3/layout/SubStepProcess"/>
    <dgm:cxn modelId="{6F183C49-876E-46BF-B5A0-0E89B905ED60}" type="presOf" srcId="{3E06DC78-BD89-433F-A638-BB80670255DE}" destId="{DBBC3B70-F161-4E97-A88B-719B05503B1C}" srcOrd="0" destOrd="0" presId="urn:microsoft.com/office/officeart/2009/3/layout/SubStepProcess"/>
    <dgm:cxn modelId="{518C886F-236F-4126-A14B-D8928107482E}" srcId="{1BAAE4F4-AFC5-403B-A53D-CE49CDEFA7C4}" destId="{40BB2D24-CA1A-4CF8-AAF5-DFFB5E374F40}" srcOrd="0" destOrd="0" parTransId="{519D00F5-1A29-487C-992A-D1AE6A74B81E}" sibTransId="{B4D597E8-7F06-40B2-81ED-6FFED2A77828}"/>
    <dgm:cxn modelId="{5F50C454-69B4-4993-B512-49D62669FF59}" type="presOf" srcId="{9E8BACD7-04C3-4240-8FDF-6C6DAB184BE6}" destId="{70AA254D-EDCA-41E2-B7DE-CB86B837A643}" srcOrd="0" destOrd="0" presId="urn:microsoft.com/office/officeart/2009/3/layout/SubStepProcess"/>
    <dgm:cxn modelId="{13E5C676-8BBE-4C3C-818C-2CEA20E22E1C}" srcId="{B911921A-2F2F-442C-92C4-2C402BC287FD}" destId="{66686597-2DFE-44ED-A745-F20118679431}" srcOrd="0" destOrd="0" parTransId="{E4E3CC41-7CB8-4226-B9CC-61EDE2E39B03}" sibTransId="{C59A96C5-D603-46E9-B0AE-A2EEFC890767}"/>
    <dgm:cxn modelId="{5DD9B959-F2CD-48EB-82DE-BAC87BDEAAEC}" srcId="{40BB2D24-CA1A-4CF8-AAF5-DFFB5E374F40}" destId="{A38653B0-6144-4695-A48E-B5F3FC5CFB08}" srcOrd="2" destOrd="0" parTransId="{0E9385F1-2854-4650-8DFD-804D0E4FE256}" sibTransId="{D79F368B-277A-44C0-8461-FA752D717F17}"/>
    <dgm:cxn modelId="{1CDA2B93-18D4-47E3-A7BD-10772494FCC1}" type="presOf" srcId="{B911921A-2F2F-442C-92C4-2C402BC287FD}" destId="{BE5460BE-A9C2-45F6-9B82-D4A3BC1D625F}" srcOrd="0" destOrd="0" presId="urn:microsoft.com/office/officeart/2009/3/layout/SubStepProcess"/>
    <dgm:cxn modelId="{4F907EAD-85D1-45DA-86DC-8B4D5CC7DC3E}" type="presOf" srcId="{66686597-2DFE-44ED-A745-F20118679431}" destId="{BE5460BE-A9C2-45F6-9B82-D4A3BC1D625F}" srcOrd="0" destOrd="1" presId="urn:microsoft.com/office/officeart/2009/3/layout/SubStepProcess"/>
    <dgm:cxn modelId="{14ADC7CE-5C67-44DD-9818-D2CF396C4749}" type="presOf" srcId="{BA5F000D-7903-43D6-90DD-FDE895D5DE03}" destId="{70AA254D-EDCA-41E2-B7DE-CB86B837A643}" srcOrd="0" destOrd="1" presId="urn:microsoft.com/office/officeart/2009/3/layout/SubStepProcess"/>
    <dgm:cxn modelId="{6EF628FF-FFE1-4B4D-8A04-CB49C86EF994}" srcId="{40BB2D24-CA1A-4CF8-AAF5-DFFB5E374F40}" destId="{9E8BACD7-04C3-4240-8FDF-6C6DAB184BE6}" srcOrd="4" destOrd="0" parTransId="{1C3B2049-CF1D-4E71-991C-2250E7885D11}" sibTransId="{43F14AA1-404A-4875-A0B4-415BBC2AAF7E}"/>
    <dgm:cxn modelId="{55323C65-5437-4A45-8B43-A9BFF0EC7F2D}" type="presParOf" srcId="{7BFA24D0-F1CA-4061-BB5E-17433648C297}" destId="{C23E876C-8B2D-4C3F-B754-B4E2842EB9FB}" srcOrd="0" destOrd="0" presId="urn:microsoft.com/office/officeart/2009/3/layout/SubStepProcess"/>
    <dgm:cxn modelId="{94C3326A-B602-4094-9BEC-D325EE044360}" type="presParOf" srcId="{7BFA24D0-F1CA-4061-BB5E-17433648C297}" destId="{C1B47728-6518-4E90-93FA-6884EDC383C3}" srcOrd="1" destOrd="0" presId="urn:microsoft.com/office/officeart/2009/3/layout/SubStepProcess"/>
    <dgm:cxn modelId="{EAD04E52-23E5-4C94-B420-5D3DB85868B6}" type="presParOf" srcId="{7BFA24D0-F1CA-4061-BB5E-17433648C297}" destId="{D7CE1C71-34F8-45B0-BBB6-DF9AE5AC368F}" srcOrd="2" destOrd="0" presId="urn:microsoft.com/office/officeart/2009/3/layout/SubStepProcess"/>
    <dgm:cxn modelId="{C0037882-D75D-4338-AAE9-17416516F72D}" type="presParOf" srcId="{D7CE1C71-34F8-45B0-BBB6-DF9AE5AC368F}" destId="{962870A1-6A92-407C-9263-E406CA8B1DB0}" srcOrd="0" destOrd="0" presId="urn:microsoft.com/office/officeart/2009/3/layout/SubStepProcess"/>
    <dgm:cxn modelId="{E70DC4BB-2196-4220-8A45-B5445B78EAE7}" type="presParOf" srcId="{D7CE1C71-34F8-45B0-BBB6-DF9AE5AC368F}" destId="{3F59D128-B0F5-44FD-90E8-8FC3E57036D1}" srcOrd="1" destOrd="0" presId="urn:microsoft.com/office/officeart/2009/3/layout/SubStepProcess"/>
    <dgm:cxn modelId="{D50DC4AC-DAD0-4ACC-9F76-07368EC7F32E}" type="presParOf" srcId="{3F59D128-B0F5-44FD-90E8-8FC3E57036D1}" destId="{4011F8AA-1BBF-4192-BD07-9F458DE0E4FB}" srcOrd="0" destOrd="0" presId="urn:microsoft.com/office/officeart/2009/3/layout/SubStepProcess"/>
    <dgm:cxn modelId="{AB405BAA-09F1-44D4-A96E-A402E4D14EDD}" type="presParOf" srcId="{3F59D128-B0F5-44FD-90E8-8FC3E57036D1}" destId="{94E2396F-44D3-4C22-909A-16E7A6CD8E8D}" srcOrd="1" destOrd="0" presId="urn:microsoft.com/office/officeart/2009/3/layout/SubStepProcess"/>
    <dgm:cxn modelId="{077B0329-80C4-4DB2-8BA0-3EEEF8422453}" type="presParOf" srcId="{3F59D128-B0F5-44FD-90E8-8FC3E57036D1}" destId="{A79AE188-3A68-45BA-9EFA-5F10BBBC0BB1}" srcOrd="2" destOrd="0" presId="urn:microsoft.com/office/officeart/2009/3/layout/SubStepProcess"/>
    <dgm:cxn modelId="{7A396D32-CD7B-418C-8AB4-992AFE94EEEE}" type="presParOf" srcId="{3F59D128-B0F5-44FD-90E8-8FC3E57036D1}" destId="{71554263-D05B-4A98-828E-A4E040A075FA}" srcOrd="3" destOrd="0" presId="urn:microsoft.com/office/officeart/2009/3/layout/SubStepProcess"/>
    <dgm:cxn modelId="{5A712243-66EC-4C8F-9970-2786EF3E83F6}" type="presParOf" srcId="{D7CE1C71-34F8-45B0-BBB6-DF9AE5AC368F}" destId="{88557807-CC3D-490B-B5EF-45A2295A6F67}" srcOrd="2" destOrd="0" presId="urn:microsoft.com/office/officeart/2009/3/layout/SubStepProcess"/>
    <dgm:cxn modelId="{2CAFFD8B-6757-458E-BCA1-FB05107614DD}" type="presParOf" srcId="{D7CE1C71-34F8-45B0-BBB6-DF9AE5AC368F}" destId="{250BDE77-F73F-4432-A65B-66DE60659631}" srcOrd="3" destOrd="0" presId="urn:microsoft.com/office/officeart/2009/3/layout/SubStepProcess"/>
    <dgm:cxn modelId="{EE396254-B432-43B4-A418-7897A0F39322}" type="presParOf" srcId="{250BDE77-F73F-4432-A65B-66DE60659631}" destId="{3844EF69-314A-498F-BD7C-0C5696567054}" srcOrd="0" destOrd="0" presId="urn:microsoft.com/office/officeart/2009/3/layout/SubStepProcess"/>
    <dgm:cxn modelId="{433BD380-BB1A-4E58-BEC0-2502FD63FB8C}" type="presParOf" srcId="{250BDE77-F73F-4432-A65B-66DE60659631}" destId="{573043CC-58C6-49EA-A728-20244AA766D3}" srcOrd="1" destOrd="0" presId="urn:microsoft.com/office/officeart/2009/3/layout/SubStepProcess"/>
    <dgm:cxn modelId="{9E109DB6-1224-4A73-898F-3BAAE4A230B5}" type="presParOf" srcId="{250BDE77-F73F-4432-A65B-66DE60659631}" destId="{80B29746-2015-4040-A883-A12F961482E7}" srcOrd="2" destOrd="0" presId="urn:microsoft.com/office/officeart/2009/3/layout/SubStepProcess"/>
    <dgm:cxn modelId="{24E15CB1-0D5A-4458-BDCF-8210159CF242}" type="presParOf" srcId="{250BDE77-F73F-4432-A65B-66DE60659631}" destId="{BE5460BE-A9C2-45F6-9B82-D4A3BC1D625F}" srcOrd="3" destOrd="0" presId="urn:microsoft.com/office/officeart/2009/3/layout/SubStepProcess"/>
    <dgm:cxn modelId="{23C0C14F-8A17-4F7B-832E-E4F290EFAE69}" type="presParOf" srcId="{D7CE1C71-34F8-45B0-BBB6-DF9AE5AC368F}" destId="{7B4CE29D-6B06-4C4B-865B-4A0F4B24F4ED}" srcOrd="4" destOrd="0" presId="urn:microsoft.com/office/officeart/2009/3/layout/SubStepProcess"/>
    <dgm:cxn modelId="{CF9E1A6D-3994-4587-AD81-03E9EF5B65D7}" type="presParOf" srcId="{D7CE1C71-34F8-45B0-BBB6-DF9AE5AC368F}" destId="{B527EBBA-CAD3-47D6-924C-1DBC87628C52}" srcOrd="5" destOrd="0" presId="urn:microsoft.com/office/officeart/2009/3/layout/SubStepProcess"/>
    <dgm:cxn modelId="{715F2E51-D373-41C0-B3A8-3A04D7D07D55}" type="presParOf" srcId="{B527EBBA-CAD3-47D6-924C-1DBC87628C52}" destId="{4725D2B9-C415-407E-87BD-C8AD1EFEFE56}" srcOrd="0" destOrd="0" presId="urn:microsoft.com/office/officeart/2009/3/layout/SubStepProcess"/>
    <dgm:cxn modelId="{CC32EEA1-2149-478E-B2CA-58706B4411E1}" type="presParOf" srcId="{B527EBBA-CAD3-47D6-924C-1DBC87628C52}" destId="{4C9E6EF8-AFAB-490C-91DD-2308EE8ECA98}" srcOrd="1" destOrd="0" presId="urn:microsoft.com/office/officeart/2009/3/layout/SubStepProcess"/>
    <dgm:cxn modelId="{E101F34B-9A76-401A-B522-5BDD83F477CA}" type="presParOf" srcId="{B527EBBA-CAD3-47D6-924C-1DBC87628C52}" destId="{360F4559-134F-440A-BA58-15EB80AB74EA}" srcOrd="2" destOrd="0" presId="urn:microsoft.com/office/officeart/2009/3/layout/SubStepProcess"/>
    <dgm:cxn modelId="{A7B01E96-DC32-40EA-9268-B625D2B3DA24}" type="presParOf" srcId="{B527EBBA-CAD3-47D6-924C-1DBC87628C52}" destId="{DAE2B602-652F-44CE-917F-B66193849A62}" srcOrd="3" destOrd="0" presId="urn:microsoft.com/office/officeart/2009/3/layout/SubStepProcess"/>
    <dgm:cxn modelId="{1941DD30-424C-4863-A011-810EB0840B8B}" type="presParOf" srcId="{D7CE1C71-34F8-45B0-BBB6-DF9AE5AC368F}" destId="{BA9A0013-2DFF-41A5-835F-AFDC503E67EA}" srcOrd="6" destOrd="0" presId="urn:microsoft.com/office/officeart/2009/3/layout/SubStepProcess"/>
    <dgm:cxn modelId="{2A2B9A1F-043B-491E-9DEC-EE6B9809589C}" type="presParOf" srcId="{D7CE1C71-34F8-45B0-BBB6-DF9AE5AC368F}" destId="{51533E6B-F878-4681-B018-774C61D36C74}" srcOrd="7" destOrd="0" presId="urn:microsoft.com/office/officeart/2009/3/layout/SubStepProcess"/>
    <dgm:cxn modelId="{1BE36858-9F12-4E68-B6BB-CE4FDFA26C0D}" type="presParOf" srcId="{51533E6B-F878-4681-B018-774C61D36C74}" destId="{1CE142FC-13A3-45CB-BF99-A5769A03CFF2}" srcOrd="0" destOrd="0" presId="urn:microsoft.com/office/officeart/2009/3/layout/SubStepProcess"/>
    <dgm:cxn modelId="{AAB5A4C7-6B7F-43D0-A82E-B1BF81C132C9}" type="presParOf" srcId="{51533E6B-F878-4681-B018-774C61D36C74}" destId="{D1A298B2-5048-408E-883A-D65E8DA3B3BD}" srcOrd="1" destOrd="0" presId="urn:microsoft.com/office/officeart/2009/3/layout/SubStepProcess"/>
    <dgm:cxn modelId="{2144CA63-FC75-45A8-AA2B-9AB4DA81D236}" type="presParOf" srcId="{51533E6B-F878-4681-B018-774C61D36C74}" destId="{4FF72535-06AC-4348-9B08-E14B342FBF6C}" srcOrd="2" destOrd="0" presId="urn:microsoft.com/office/officeart/2009/3/layout/SubStepProcess"/>
    <dgm:cxn modelId="{5044F858-0433-4522-860B-ACF87FD6A350}" type="presParOf" srcId="{51533E6B-F878-4681-B018-774C61D36C74}" destId="{DBBC3B70-F161-4E97-A88B-719B05503B1C}" srcOrd="3" destOrd="0" presId="urn:microsoft.com/office/officeart/2009/3/layout/SubStepProcess"/>
    <dgm:cxn modelId="{37BA4588-9376-4897-A0D9-7539287C556A}" type="presParOf" srcId="{D7CE1C71-34F8-45B0-BBB6-DF9AE5AC368F}" destId="{707411C3-0614-4D56-82D4-00874EA4A80D}" srcOrd="8" destOrd="0" presId="urn:microsoft.com/office/officeart/2009/3/layout/SubStepProcess"/>
    <dgm:cxn modelId="{8C04FC30-2C31-435A-95FB-DECEFE55A187}" type="presParOf" srcId="{D7CE1C71-34F8-45B0-BBB6-DF9AE5AC368F}" destId="{065413B0-42A4-475E-B36D-D60449277AAA}" srcOrd="9" destOrd="0" presId="urn:microsoft.com/office/officeart/2009/3/layout/SubStepProcess"/>
    <dgm:cxn modelId="{A02E21AF-1087-4631-A684-C3059000EC91}" type="presParOf" srcId="{065413B0-42A4-475E-B36D-D60449277AAA}" destId="{3B7B224A-631D-4A53-9EFF-39B964D9395D}" srcOrd="0" destOrd="0" presId="urn:microsoft.com/office/officeart/2009/3/layout/SubStepProcess"/>
    <dgm:cxn modelId="{36E43E0D-A7FB-4C53-8260-7EA24D48D9D7}" type="presParOf" srcId="{065413B0-42A4-475E-B36D-D60449277AAA}" destId="{E3153E12-F3D8-4042-962D-B505819A61E9}" srcOrd="1" destOrd="0" presId="urn:microsoft.com/office/officeart/2009/3/layout/SubStepProcess"/>
    <dgm:cxn modelId="{71A0C49B-40FD-4B96-B2C5-36ED6052C6AF}" type="presParOf" srcId="{065413B0-42A4-475E-B36D-D60449277AAA}" destId="{EEFFA54C-CC87-4990-A361-CF96DFDC8CEE}" srcOrd="2" destOrd="0" presId="urn:microsoft.com/office/officeart/2009/3/layout/SubStepProcess"/>
    <dgm:cxn modelId="{A5BA122A-ABA2-44EB-BD0B-DC6BF0F6B0EF}" type="presParOf" srcId="{065413B0-42A4-475E-B36D-D60449277AAA}" destId="{70AA254D-EDCA-41E2-B7DE-CB86B837A643}" srcOrd="3" destOrd="0" presId="urn:microsoft.com/office/officeart/2009/3/layout/SubSte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838F66-87EA-40C1-B46A-8FE943F82DD5}"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1DD3FC80-D0EA-412A-9B36-6C945125CCB8}">
      <dgm:prSet/>
      <dgm:spPr/>
      <dgm:t>
        <a:bodyPr/>
        <a:lstStyle/>
        <a:p>
          <a:r>
            <a:rPr lang="en-US" b="0" i="0"/>
            <a:t>The confusion matrix for the decision tree classifier shows that the classifier can distinguish between the different classes. The major problem is the false positives .i.e., unsuccessful landing marked as successful landing by the classifier.</a:t>
          </a:r>
          <a:endParaRPr lang="en-US"/>
        </a:p>
      </dgm:t>
    </dgm:pt>
    <dgm:pt modelId="{DC375BCA-1B4A-4DEB-AA16-17AEECAF003A}" type="parTrans" cxnId="{2EC5F8A9-E2CD-4411-A119-1E7593A77A14}">
      <dgm:prSet/>
      <dgm:spPr/>
      <dgm:t>
        <a:bodyPr/>
        <a:lstStyle/>
        <a:p>
          <a:endParaRPr lang="en-US"/>
        </a:p>
      </dgm:t>
    </dgm:pt>
    <dgm:pt modelId="{7F589EBE-D9B4-4706-A834-394EC4E0B714}" type="sibTrans" cxnId="{2EC5F8A9-E2CD-4411-A119-1E7593A77A14}">
      <dgm:prSet/>
      <dgm:spPr/>
      <dgm:t>
        <a:bodyPr/>
        <a:lstStyle/>
        <a:p>
          <a:endParaRPr lang="en-US"/>
        </a:p>
      </dgm:t>
    </dgm:pt>
    <dgm:pt modelId="{C2D93D6C-F484-472D-BBDC-8CB529201CFB}" type="pres">
      <dgm:prSet presAssocID="{1E838F66-87EA-40C1-B46A-8FE943F82DD5}" presName="Name0" presStyleCnt="0">
        <dgm:presLayoutVars>
          <dgm:dir/>
          <dgm:animLvl val="lvl"/>
          <dgm:resizeHandles val="exact"/>
        </dgm:presLayoutVars>
      </dgm:prSet>
      <dgm:spPr/>
    </dgm:pt>
    <dgm:pt modelId="{9C70C7A4-6E1D-45A3-8237-7993B5817943}" type="pres">
      <dgm:prSet presAssocID="{1DD3FC80-D0EA-412A-9B36-6C945125CCB8}" presName="composite" presStyleCnt="0"/>
      <dgm:spPr/>
    </dgm:pt>
    <dgm:pt modelId="{3E2E02D3-D17A-4792-B6B1-A4B889415316}" type="pres">
      <dgm:prSet presAssocID="{1DD3FC80-D0EA-412A-9B36-6C945125CCB8}" presName="parTx" presStyleLbl="alignNode1" presStyleIdx="0" presStyleCnt="1">
        <dgm:presLayoutVars>
          <dgm:chMax val="0"/>
          <dgm:chPref val="0"/>
          <dgm:bulletEnabled val="1"/>
        </dgm:presLayoutVars>
      </dgm:prSet>
      <dgm:spPr/>
    </dgm:pt>
    <dgm:pt modelId="{9B9977EB-0DC3-4BB2-A38F-12B04A63271E}" type="pres">
      <dgm:prSet presAssocID="{1DD3FC80-D0EA-412A-9B36-6C945125CCB8}" presName="desTx" presStyleLbl="alignAccFollowNode1" presStyleIdx="0" presStyleCnt="1">
        <dgm:presLayoutVars>
          <dgm:bulletEnabled val="1"/>
        </dgm:presLayoutVars>
      </dgm:prSet>
      <dgm:spPr/>
    </dgm:pt>
  </dgm:ptLst>
  <dgm:cxnLst>
    <dgm:cxn modelId="{BCFD8640-D951-4E56-B920-A5A0569D6F26}" type="presOf" srcId="{1DD3FC80-D0EA-412A-9B36-6C945125CCB8}" destId="{3E2E02D3-D17A-4792-B6B1-A4B889415316}" srcOrd="0" destOrd="0" presId="urn:microsoft.com/office/officeart/2005/8/layout/hList1"/>
    <dgm:cxn modelId="{301C9798-FFFF-430A-91BA-1C98E4621AFF}" type="presOf" srcId="{1E838F66-87EA-40C1-B46A-8FE943F82DD5}" destId="{C2D93D6C-F484-472D-BBDC-8CB529201CFB}" srcOrd="0" destOrd="0" presId="urn:microsoft.com/office/officeart/2005/8/layout/hList1"/>
    <dgm:cxn modelId="{2EC5F8A9-E2CD-4411-A119-1E7593A77A14}" srcId="{1E838F66-87EA-40C1-B46A-8FE943F82DD5}" destId="{1DD3FC80-D0EA-412A-9B36-6C945125CCB8}" srcOrd="0" destOrd="0" parTransId="{DC375BCA-1B4A-4DEB-AA16-17AEECAF003A}" sibTransId="{7F589EBE-D9B4-4706-A834-394EC4E0B714}"/>
    <dgm:cxn modelId="{6D9DE1C7-E3C5-41BB-B466-386C4240DD26}" type="presParOf" srcId="{C2D93D6C-F484-472D-BBDC-8CB529201CFB}" destId="{9C70C7A4-6E1D-45A3-8237-7993B5817943}" srcOrd="0" destOrd="0" presId="urn:microsoft.com/office/officeart/2005/8/layout/hList1"/>
    <dgm:cxn modelId="{4CD56156-389A-4D37-961B-96E9AA22A490}" type="presParOf" srcId="{9C70C7A4-6E1D-45A3-8237-7993B5817943}" destId="{3E2E02D3-D17A-4792-B6B1-A4B889415316}" srcOrd="0" destOrd="0" presId="urn:microsoft.com/office/officeart/2005/8/layout/hList1"/>
    <dgm:cxn modelId="{F6A5DDF8-1563-4DF5-BD3C-71A2DD19E927}" type="presParOf" srcId="{9C70C7A4-6E1D-45A3-8237-7993B5817943}" destId="{9B9977EB-0DC3-4BB2-A38F-12B04A63271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570762-69C3-436C-ADB2-45BB691F735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CCF07CA-7F8F-4CE4-A769-7781E06EA6C1}">
      <dgm:prSet/>
      <dgm:spPr/>
      <dgm:t>
        <a:bodyPr/>
        <a:lstStyle/>
        <a:p>
          <a:r>
            <a:rPr lang="en-US" b="0" i="0"/>
            <a:t>We can conclude that: </a:t>
          </a:r>
          <a:endParaRPr lang="en-US"/>
        </a:p>
      </dgm:t>
    </dgm:pt>
    <dgm:pt modelId="{79146AE3-D1A1-4626-8100-C5AADF1E277C}" type="parTrans" cxnId="{16097A4A-21AD-4F2F-AEDA-45821F380828}">
      <dgm:prSet/>
      <dgm:spPr/>
      <dgm:t>
        <a:bodyPr/>
        <a:lstStyle/>
        <a:p>
          <a:endParaRPr lang="en-US"/>
        </a:p>
      </dgm:t>
    </dgm:pt>
    <dgm:pt modelId="{5CC268B1-6233-444D-A3E8-BD56019F643A}" type="sibTrans" cxnId="{16097A4A-21AD-4F2F-AEDA-45821F380828}">
      <dgm:prSet/>
      <dgm:spPr/>
      <dgm:t>
        <a:bodyPr/>
        <a:lstStyle/>
        <a:p>
          <a:endParaRPr lang="en-US"/>
        </a:p>
      </dgm:t>
    </dgm:pt>
    <dgm:pt modelId="{BF9495AF-F1A1-45E2-8137-1DE73927F0C9}">
      <dgm:prSet/>
      <dgm:spPr/>
      <dgm:t>
        <a:bodyPr/>
        <a:lstStyle/>
        <a:p>
          <a:r>
            <a:rPr lang="en-US" b="0" i="0" dirty="0"/>
            <a:t> The larger the flight amount at a launch site, the greater the success rate at a launch site.</a:t>
          </a:r>
          <a:endParaRPr lang="en-US" dirty="0"/>
        </a:p>
      </dgm:t>
    </dgm:pt>
    <dgm:pt modelId="{F0E5BF8B-C530-48C6-8731-042456EEAE15}" type="parTrans" cxnId="{63CA1C72-4C40-48A1-9E58-05107DB0F77F}">
      <dgm:prSet/>
      <dgm:spPr/>
      <dgm:t>
        <a:bodyPr/>
        <a:lstStyle/>
        <a:p>
          <a:endParaRPr lang="en-US"/>
        </a:p>
      </dgm:t>
    </dgm:pt>
    <dgm:pt modelId="{9FC8162A-F20B-40AC-8360-7FC877D534D7}" type="sibTrans" cxnId="{63CA1C72-4C40-48A1-9E58-05107DB0F77F}">
      <dgm:prSet/>
      <dgm:spPr/>
      <dgm:t>
        <a:bodyPr/>
        <a:lstStyle/>
        <a:p>
          <a:endParaRPr lang="en-US"/>
        </a:p>
      </dgm:t>
    </dgm:pt>
    <dgm:pt modelId="{05066B2B-082F-4108-85F8-B5000EDBC841}">
      <dgm:prSet/>
      <dgm:spPr/>
      <dgm:t>
        <a:bodyPr/>
        <a:lstStyle/>
        <a:p>
          <a:r>
            <a:rPr lang="en-US" b="0" i="0" dirty="0"/>
            <a:t>Launch success rate started to increase in 2013 till 2020.</a:t>
          </a:r>
          <a:endParaRPr lang="en-US" dirty="0"/>
        </a:p>
      </dgm:t>
    </dgm:pt>
    <dgm:pt modelId="{BED3DD82-288B-4C3A-A3C6-11BB137428FA}" type="parTrans" cxnId="{F4FCF680-6542-42F9-9F62-748580EA5E4D}">
      <dgm:prSet/>
      <dgm:spPr/>
      <dgm:t>
        <a:bodyPr/>
        <a:lstStyle/>
        <a:p>
          <a:endParaRPr lang="en-US"/>
        </a:p>
      </dgm:t>
    </dgm:pt>
    <dgm:pt modelId="{50EEDE26-3371-4329-A6D3-7DBBF1432B29}" type="sibTrans" cxnId="{F4FCF680-6542-42F9-9F62-748580EA5E4D}">
      <dgm:prSet/>
      <dgm:spPr/>
      <dgm:t>
        <a:bodyPr/>
        <a:lstStyle/>
        <a:p>
          <a:endParaRPr lang="en-US"/>
        </a:p>
      </dgm:t>
    </dgm:pt>
    <dgm:pt modelId="{A20AE287-3798-4366-B5C0-5B59BEE7E8DD}">
      <dgm:prSet/>
      <dgm:spPr/>
      <dgm:t>
        <a:bodyPr/>
        <a:lstStyle/>
        <a:p>
          <a:r>
            <a:rPr lang="en-US" b="0" i="0" dirty="0"/>
            <a:t>Orbits ES-L1, GEO, HEO, SSO, VLEO had the most success rate.</a:t>
          </a:r>
          <a:endParaRPr lang="en-US" dirty="0"/>
        </a:p>
      </dgm:t>
    </dgm:pt>
    <dgm:pt modelId="{BE7ED689-561F-44CF-851E-0AB28C88DFFF}" type="parTrans" cxnId="{9D604740-28FF-421C-8C88-06AABE4485B9}">
      <dgm:prSet/>
      <dgm:spPr/>
      <dgm:t>
        <a:bodyPr/>
        <a:lstStyle/>
        <a:p>
          <a:endParaRPr lang="en-US"/>
        </a:p>
      </dgm:t>
    </dgm:pt>
    <dgm:pt modelId="{FBB71C97-150E-4D70-82C5-67830D5ED80E}" type="sibTrans" cxnId="{9D604740-28FF-421C-8C88-06AABE4485B9}">
      <dgm:prSet/>
      <dgm:spPr/>
      <dgm:t>
        <a:bodyPr/>
        <a:lstStyle/>
        <a:p>
          <a:endParaRPr lang="en-US"/>
        </a:p>
      </dgm:t>
    </dgm:pt>
    <dgm:pt modelId="{C98F5F5D-B479-4681-BA3B-9B132366ED33}">
      <dgm:prSet/>
      <dgm:spPr/>
      <dgm:t>
        <a:bodyPr/>
        <a:lstStyle/>
        <a:p>
          <a:r>
            <a:rPr lang="en-US" b="0" i="0" dirty="0"/>
            <a:t>KSC LC-39A had the most successful launches of any sites.</a:t>
          </a:r>
          <a:endParaRPr lang="en-US" dirty="0"/>
        </a:p>
      </dgm:t>
    </dgm:pt>
    <dgm:pt modelId="{D7C92A35-4FBC-4FFC-9831-52FFD1EF910E}" type="parTrans" cxnId="{A0A768B2-AC14-44B6-936E-7ECAD808A783}">
      <dgm:prSet/>
      <dgm:spPr/>
      <dgm:t>
        <a:bodyPr/>
        <a:lstStyle/>
        <a:p>
          <a:endParaRPr lang="en-US"/>
        </a:p>
      </dgm:t>
    </dgm:pt>
    <dgm:pt modelId="{C1BBFE4A-2BFB-4D52-9D8B-66B21E3BE0EC}" type="sibTrans" cxnId="{A0A768B2-AC14-44B6-936E-7ECAD808A783}">
      <dgm:prSet/>
      <dgm:spPr/>
      <dgm:t>
        <a:bodyPr/>
        <a:lstStyle/>
        <a:p>
          <a:endParaRPr lang="en-US"/>
        </a:p>
      </dgm:t>
    </dgm:pt>
    <dgm:pt modelId="{56936036-5C84-4D5B-ABBA-2E146D2F6708}">
      <dgm:prSet/>
      <dgm:spPr/>
      <dgm:t>
        <a:bodyPr/>
        <a:lstStyle/>
        <a:p>
          <a:r>
            <a:rPr lang="en-US" b="0" i="0" dirty="0"/>
            <a:t>The Decision tree classifier is the best machine learning algorithm for this task</a:t>
          </a:r>
          <a:endParaRPr lang="en-US" dirty="0"/>
        </a:p>
      </dgm:t>
    </dgm:pt>
    <dgm:pt modelId="{C1883B7F-F71A-4202-A4B0-648BDBFA4691}" type="sibTrans" cxnId="{A22D2CC6-8156-47C8-A4BB-0CC0FDB91CBF}">
      <dgm:prSet/>
      <dgm:spPr/>
      <dgm:t>
        <a:bodyPr/>
        <a:lstStyle/>
        <a:p>
          <a:endParaRPr lang="en-US"/>
        </a:p>
      </dgm:t>
    </dgm:pt>
    <dgm:pt modelId="{F151EB1B-F28E-40CA-8B1F-574CFE0305FB}" type="parTrans" cxnId="{A22D2CC6-8156-47C8-A4BB-0CC0FDB91CBF}">
      <dgm:prSet/>
      <dgm:spPr/>
      <dgm:t>
        <a:bodyPr/>
        <a:lstStyle/>
        <a:p>
          <a:endParaRPr lang="en-US"/>
        </a:p>
      </dgm:t>
    </dgm:pt>
    <dgm:pt modelId="{9F44EEEC-601A-404B-A4EF-80DB2541C067}" type="pres">
      <dgm:prSet presAssocID="{3B570762-69C3-436C-ADB2-45BB691F7350}" presName="Name0" presStyleCnt="0">
        <dgm:presLayoutVars>
          <dgm:dir/>
          <dgm:animLvl val="lvl"/>
          <dgm:resizeHandles val="exact"/>
        </dgm:presLayoutVars>
      </dgm:prSet>
      <dgm:spPr/>
    </dgm:pt>
    <dgm:pt modelId="{9F9651B1-A736-4CB3-A22C-003226F71B42}" type="pres">
      <dgm:prSet presAssocID="{5CCF07CA-7F8F-4CE4-A769-7781E06EA6C1}" presName="linNode" presStyleCnt="0"/>
      <dgm:spPr/>
    </dgm:pt>
    <dgm:pt modelId="{067DBB0A-C760-4B40-AB30-6CBCE2A798AA}" type="pres">
      <dgm:prSet presAssocID="{5CCF07CA-7F8F-4CE4-A769-7781E06EA6C1}" presName="parentText" presStyleLbl="node1" presStyleIdx="0" presStyleCnt="1">
        <dgm:presLayoutVars>
          <dgm:chMax val="1"/>
          <dgm:bulletEnabled val="1"/>
        </dgm:presLayoutVars>
      </dgm:prSet>
      <dgm:spPr/>
    </dgm:pt>
    <dgm:pt modelId="{0CFDBCF8-7218-431B-93EB-F827EF704615}" type="pres">
      <dgm:prSet presAssocID="{5CCF07CA-7F8F-4CE4-A769-7781E06EA6C1}" presName="descendantText" presStyleLbl="alignAccFollowNode1" presStyleIdx="0" presStyleCnt="1" custLinFactNeighborX="22343">
        <dgm:presLayoutVars>
          <dgm:bulletEnabled val="1"/>
        </dgm:presLayoutVars>
      </dgm:prSet>
      <dgm:spPr/>
    </dgm:pt>
  </dgm:ptLst>
  <dgm:cxnLst>
    <dgm:cxn modelId="{9D604740-28FF-421C-8C88-06AABE4485B9}" srcId="{5CCF07CA-7F8F-4CE4-A769-7781E06EA6C1}" destId="{A20AE287-3798-4366-B5C0-5B59BEE7E8DD}" srcOrd="2" destOrd="0" parTransId="{BE7ED689-561F-44CF-851E-0AB28C88DFFF}" sibTransId="{FBB71C97-150E-4D70-82C5-67830D5ED80E}"/>
    <dgm:cxn modelId="{16097A4A-21AD-4F2F-AEDA-45821F380828}" srcId="{3B570762-69C3-436C-ADB2-45BB691F7350}" destId="{5CCF07CA-7F8F-4CE4-A769-7781E06EA6C1}" srcOrd="0" destOrd="0" parTransId="{79146AE3-D1A1-4626-8100-C5AADF1E277C}" sibTransId="{5CC268B1-6233-444D-A3E8-BD56019F643A}"/>
    <dgm:cxn modelId="{7CA2FA4B-8779-45C7-9457-EC3248383521}" type="presOf" srcId="{5CCF07CA-7F8F-4CE4-A769-7781E06EA6C1}" destId="{067DBB0A-C760-4B40-AB30-6CBCE2A798AA}" srcOrd="0" destOrd="0" presId="urn:microsoft.com/office/officeart/2005/8/layout/vList5"/>
    <dgm:cxn modelId="{63CA1C72-4C40-48A1-9E58-05107DB0F77F}" srcId="{5CCF07CA-7F8F-4CE4-A769-7781E06EA6C1}" destId="{BF9495AF-F1A1-45E2-8137-1DE73927F0C9}" srcOrd="0" destOrd="0" parTransId="{F0E5BF8B-C530-48C6-8731-042456EEAE15}" sibTransId="{9FC8162A-F20B-40AC-8360-7FC877D534D7}"/>
    <dgm:cxn modelId="{F22FAE79-1740-490A-AE4D-388D58584C48}" type="presOf" srcId="{3B570762-69C3-436C-ADB2-45BB691F7350}" destId="{9F44EEEC-601A-404B-A4EF-80DB2541C067}" srcOrd="0" destOrd="0" presId="urn:microsoft.com/office/officeart/2005/8/layout/vList5"/>
    <dgm:cxn modelId="{F4FCF680-6542-42F9-9F62-748580EA5E4D}" srcId="{5CCF07CA-7F8F-4CE4-A769-7781E06EA6C1}" destId="{05066B2B-082F-4108-85F8-B5000EDBC841}" srcOrd="1" destOrd="0" parTransId="{BED3DD82-288B-4C3A-A3C6-11BB137428FA}" sibTransId="{50EEDE26-3371-4329-A6D3-7DBBF1432B29}"/>
    <dgm:cxn modelId="{7D0D68B2-4ECC-4A96-83B0-7BA939713316}" type="presOf" srcId="{BF9495AF-F1A1-45E2-8137-1DE73927F0C9}" destId="{0CFDBCF8-7218-431B-93EB-F827EF704615}" srcOrd="0" destOrd="0" presId="urn:microsoft.com/office/officeart/2005/8/layout/vList5"/>
    <dgm:cxn modelId="{A0A768B2-AC14-44B6-936E-7ECAD808A783}" srcId="{5CCF07CA-7F8F-4CE4-A769-7781E06EA6C1}" destId="{C98F5F5D-B479-4681-BA3B-9B132366ED33}" srcOrd="3" destOrd="0" parTransId="{D7C92A35-4FBC-4FFC-9831-52FFD1EF910E}" sibTransId="{C1BBFE4A-2BFB-4D52-9D8B-66B21E3BE0EC}"/>
    <dgm:cxn modelId="{FFA6B8B7-05F3-42A3-8694-D12DAF9109A4}" type="presOf" srcId="{56936036-5C84-4D5B-ABBA-2E146D2F6708}" destId="{0CFDBCF8-7218-431B-93EB-F827EF704615}" srcOrd="0" destOrd="4" presId="urn:microsoft.com/office/officeart/2005/8/layout/vList5"/>
    <dgm:cxn modelId="{A6096EBB-ED1C-4A3C-AC22-A5AC07DB222E}" type="presOf" srcId="{A20AE287-3798-4366-B5C0-5B59BEE7E8DD}" destId="{0CFDBCF8-7218-431B-93EB-F827EF704615}" srcOrd="0" destOrd="2" presId="urn:microsoft.com/office/officeart/2005/8/layout/vList5"/>
    <dgm:cxn modelId="{A22D2CC6-8156-47C8-A4BB-0CC0FDB91CBF}" srcId="{5CCF07CA-7F8F-4CE4-A769-7781E06EA6C1}" destId="{56936036-5C84-4D5B-ABBA-2E146D2F6708}" srcOrd="4" destOrd="0" parTransId="{F151EB1B-F28E-40CA-8B1F-574CFE0305FB}" sibTransId="{C1883B7F-F71A-4202-A4B0-648BDBFA4691}"/>
    <dgm:cxn modelId="{0A140AE0-FBC0-4912-935F-D7C0485A3A89}" type="presOf" srcId="{C98F5F5D-B479-4681-BA3B-9B132366ED33}" destId="{0CFDBCF8-7218-431B-93EB-F827EF704615}" srcOrd="0" destOrd="3" presId="urn:microsoft.com/office/officeart/2005/8/layout/vList5"/>
    <dgm:cxn modelId="{111FBDF3-3B4E-4413-8B22-E6AD466FF180}" type="presOf" srcId="{05066B2B-082F-4108-85F8-B5000EDBC841}" destId="{0CFDBCF8-7218-431B-93EB-F827EF704615}" srcOrd="0" destOrd="1" presId="urn:microsoft.com/office/officeart/2005/8/layout/vList5"/>
    <dgm:cxn modelId="{25219C9F-C209-4763-AADD-FA0B715795C6}" type="presParOf" srcId="{9F44EEEC-601A-404B-A4EF-80DB2541C067}" destId="{9F9651B1-A736-4CB3-A22C-003226F71B42}" srcOrd="0" destOrd="0" presId="urn:microsoft.com/office/officeart/2005/8/layout/vList5"/>
    <dgm:cxn modelId="{6F9F3AC6-C854-43B9-8C98-2007AB5AD895}" type="presParOf" srcId="{9F9651B1-A736-4CB3-A22C-003226F71B42}" destId="{067DBB0A-C760-4B40-AB30-6CBCE2A798AA}" srcOrd="0" destOrd="0" presId="urn:microsoft.com/office/officeart/2005/8/layout/vList5"/>
    <dgm:cxn modelId="{36F16AC6-2081-4B0D-AC84-A2AC24248463}" type="presParOf" srcId="{9F9651B1-A736-4CB3-A22C-003226F71B42}" destId="{0CFDBCF8-7218-431B-93EB-F827EF7046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2DCB9-633B-48F6-A9BC-00BDF388C75D}">
      <dsp:nvSpPr>
        <dsp:cNvPr id="0" name=""/>
        <dsp:cNvSpPr/>
      </dsp:nvSpPr>
      <dsp:spPr>
        <a:xfrm rot="10800000">
          <a:off x="1245951" y="1559"/>
          <a:ext cx="4428220" cy="522289"/>
        </a:xfrm>
        <a:prstGeom prst="homePlat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3031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Executive Summary</a:t>
          </a:r>
        </a:p>
      </dsp:txBody>
      <dsp:txXfrm rot="10800000">
        <a:off x="1376523" y="1559"/>
        <a:ext cx="4297648" cy="522289"/>
      </dsp:txXfrm>
    </dsp:sp>
    <dsp:sp modelId="{17FD388C-D5E6-4792-9CAB-BB50536B34B6}">
      <dsp:nvSpPr>
        <dsp:cNvPr id="0" name=""/>
        <dsp:cNvSpPr/>
      </dsp:nvSpPr>
      <dsp:spPr>
        <a:xfrm>
          <a:off x="984806" y="1559"/>
          <a:ext cx="522289" cy="522289"/>
        </a:xfrm>
        <a:prstGeom prst="ellipse">
          <a:avLst/>
        </a:prstGeom>
        <a:solidFill>
          <a:schemeClr val="accent2">
            <a:tint val="50000"/>
            <a:hueOff val="0"/>
            <a:satOff val="0"/>
            <a:lumOff val="0"/>
            <a:alphaOff val="0"/>
          </a:schemeClr>
        </a:soli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25783F59-F92E-49DA-82C5-68353EDA94D5}">
      <dsp:nvSpPr>
        <dsp:cNvPr id="0" name=""/>
        <dsp:cNvSpPr/>
      </dsp:nvSpPr>
      <dsp:spPr>
        <a:xfrm rot="10800000">
          <a:off x="1245951" y="679756"/>
          <a:ext cx="4428220" cy="522289"/>
        </a:xfrm>
        <a:prstGeom prst="homePlat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3031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Introduction</a:t>
          </a:r>
        </a:p>
      </dsp:txBody>
      <dsp:txXfrm rot="10800000">
        <a:off x="1376523" y="679756"/>
        <a:ext cx="4297648" cy="522289"/>
      </dsp:txXfrm>
    </dsp:sp>
    <dsp:sp modelId="{A4CDE60B-A5B2-40B8-9530-79635B5DE440}">
      <dsp:nvSpPr>
        <dsp:cNvPr id="0" name=""/>
        <dsp:cNvSpPr/>
      </dsp:nvSpPr>
      <dsp:spPr>
        <a:xfrm>
          <a:off x="984806" y="679756"/>
          <a:ext cx="522289" cy="522289"/>
        </a:xfrm>
        <a:prstGeom prst="ellipse">
          <a:avLst/>
        </a:prstGeom>
        <a:solidFill>
          <a:schemeClr val="accent3">
            <a:tint val="50000"/>
            <a:hueOff val="0"/>
            <a:satOff val="0"/>
            <a:lumOff val="0"/>
            <a:alphaOff val="0"/>
          </a:schemeClr>
        </a:soli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435BD1D2-24FB-4DB8-A9A8-0B9F2B85D0A6}">
      <dsp:nvSpPr>
        <dsp:cNvPr id="0" name=""/>
        <dsp:cNvSpPr/>
      </dsp:nvSpPr>
      <dsp:spPr>
        <a:xfrm rot="10800000">
          <a:off x="1245951" y="1357952"/>
          <a:ext cx="4428220" cy="522289"/>
        </a:xfrm>
        <a:prstGeom prst="homePlat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3031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Methodology</a:t>
          </a:r>
        </a:p>
      </dsp:txBody>
      <dsp:txXfrm rot="10800000">
        <a:off x="1376523" y="1357952"/>
        <a:ext cx="4297648" cy="522289"/>
      </dsp:txXfrm>
    </dsp:sp>
    <dsp:sp modelId="{4F6BE7B6-9181-4BA6-8904-A1392F5D460A}">
      <dsp:nvSpPr>
        <dsp:cNvPr id="0" name=""/>
        <dsp:cNvSpPr/>
      </dsp:nvSpPr>
      <dsp:spPr>
        <a:xfrm>
          <a:off x="984806" y="1357952"/>
          <a:ext cx="522289" cy="522289"/>
        </a:xfrm>
        <a:prstGeom prst="ellipse">
          <a:avLst/>
        </a:prstGeom>
        <a:solidFill>
          <a:schemeClr val="accent4">
            <a:tint val="50000"/>
            <a:hueOff val="0"/>
            <a:satOff val="0"/>
            <a:lumOff val="0"/>
            <a:alphaOff val="0"/>
          </a:schemeClr>
        </a:soli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EF3C73BD-6FDF-4620-8E8E-B1B9170CDA9F}">
      <dsp:nvSpPr>
        <dsp:cNvPr id="0" name=""/>
        <dsp:cNvSpPr/>
      </dsp:nvSpPr>
      <dsp:spPr>
        <a:xfrm rot="10800000">
          <a:off x="1245951" y="2036149"/>
          <a:ext cx="4428220" cy="522289"/>
        </a:xfrm>
        <a:prstGeom prst="homePlat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3031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Results</a:t>
          </a:r>
        </a:p>
      </dsp:txBody>
      <dsp:txXfrm rot="10800000">
        <a:off x="1376523" y="2036149"/>
        <a:ext cx="4297648" cy="522289"/>
      </dsp:txXfrm>
    </dsp:sp>
    <dsp:sp modelId="{236B7792-0317-4044-ADBC-3CC52B8AD54B}">
      <dsp:nvSpPr>
        <dsp:cNvPr id="0" name=""/>
        <dsp:cNvSpPr/>
      </dsp:nvSpPr>
      <dsp:spPr>
        <a:xfrm>
          <a:off x="984806" y="2036149"/>
          <a:ext cx="522289" cy="522289"/>
        </a:xfrm>
        <a:prstGeom prst="ellipse">
          <a:avLst/>
        </a:prstGeom>
        <a:solidFill>
          <a:schemeClr val="accent5">
            <a:tint val="50000"/>
            <a:hueOff val="0"/>
            <a:satOff val="0"/>
            <a:lumOff val="0"/>
            <a:alphaOff val="0"/>
          </a:schemeClr>
        </a:soli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5F19F394-E8E3-49B1-9AD6-27D57C171897}">
      <dsp:nvSpPr>
        <dsp:cNvPr id="0" name=""/>
        <dsp:cNvSpPr/>
      </dsp:nvSpPr>
      <dsp:spPr>
        <a:xfrm rot="10800000">
          <a:off x="1245951" y="2714345"/>
          <a:ext cx="4428220" cy="522289"/>
        </a:xfrm>
        <a:prstGeom prst="homePlat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3031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Conclusion</a:t>
          </a:r>
        </a:p>
      </dsp:txBody>
      <dsp:txXfrm rot="10800000">
        <a:off x="1376523" y="2714345"/>
        <a:ext cx="4297648" cy="522289"/>
      </dsp:txXfrm>
    </dsp:sp>
    <dsp:sp modelId="{C6391BB1-A0E4-4D1A-A544-89CB2F222908}">
      <dsp:nvSpPr>
        <dsp:cNvPr id="0" name=""/>
        <dsp:cNvSpPr/>
      </dsp:nvSpPr>
      <dsp:spPr>
        <a:xfrm>
          <a:off x="984806" y="2714345"/>
          <a:ext cx="522289" cy="522289"/>
        </a:xfrm>
        <a:prstGeom prst="ellipse">
          <a:avLst/>
        </a:prstGeom>
        <a:solidFill>
          <a:schemeClr val="accent6">
            <a:tint val="50000"/>
            <a:hueOff val="0"/>
            <a:satOff val="0"/>
            <a:lumOff val="0"/>
            <a:alphaOff val="0"/>
          </a:schemeClr>
        </a:soli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3762D1B7-BC05-49FD-A03D-DCE326A5BCAA}">
      <dsp:nvSpPr>
        <dsp:cNvPr id="0" name=""/>
        <dsp:cNvSpPr/>
      </dsp:nvSpPr>
      <dsp:spPr>
        <a:xfrm rot="10800000">
          <a:off x="1245951" y="3392541"/>
          <a:ext cx="4428220" cy="522289"/>
        </a:xfrm>
        <a:prstGeom prst="homePlat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3031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Appendix</a:t>
          </a:r>
        </a:p>
      </dsp:txBody>
      <dsp:txXfrm rot="10800000">
        <a:off x="1376523" y="3392541"/>
        <a:ext cx="4297648" cy="522289"/>
      </dsp:txXfrm>
    </dsp:sp>
    <dsp:sp modelId="{BF85C1E6-03A7-4F26-867B-7FDD0F76F998}">
      <dsp:nvSpPr>
        <dsp:cNvPr id="0" name=""/>
        <dsp:cNvSpPr/>
      </dsp:nvSpPr>
      <dsp:spPr>
        <a:xfrm>
          <a:off x="984806" y="3392541"/>
          <a:ext cx="522289" cy="522289"/>
        </a:xfrm>
        <a:prstGeom prst="ellipse">
          <a:avLst/>
        </a:prstGeom>
        <a:solidFill>
          <a:schemeClr val="accent2">
            <a:tint val="50000"/>
            <a:hueOff val="0"/>
            <a:satOff val="0"/>
            <a:lumOff val="0"/>
            <a:alphaOff val="0"/>
          </a:schemeClr>
        </a:soli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E876C-8B2D-4C3F-B754-B4E2842EB9FB}">
      <dsp:nvSpPr>
        <dsp:cNvPr id="0" name=""/>
        <dsp:cNvSpPr/>
      </dsp:nvSpPr>
      <dsp:spPr>
        <a:xfrm>
          <a:off x="1521" y="417180"/>
          <a:ext cx="4132279" cy="4132279"/>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solidFill>
            <a:schemeClr val="accent3">
              <a:lumMod val="75000"/>
            </a:schemeClr>
          </a:solid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b="0" kern="1200" dirty="0">
              <a:solidFill>
                <a:schemeClr val="accent1">
                  <a:lumMod val="50000"/>
                </a:schemeClr>
              </a:solidFill>
            </a:rPr>
            <a:t>Executive Summary</a:t>
          </a:r>
        </a:p>
      </dsp:txBody>
      <dsp:txXfrm>
        <a:off x="606679" y="1022338"/>
        <a:ext cx="2921963" cy="2921963"/>
      </dsp:txXfrm>
    </dsp:sp>
    <dsp:sp modelId="{962870A1-6A92-407C-9263-E406CA8B1DB0}">
      <dsp:nvSpPr>
        <dsp:cNvPr id="0" name=""/>
        <dsp:cNvSpPr/>
      </dsp:nvSpPr>
      <dsp:spPr>
        <a:xfrm rot="17959592">
          <a:off x="3739328" y="1381075"/>
          <a:ext cx="2027387" cy="0"/>
        </a:xfrm>
        <a:custGeom>
          <a:avLst/>
          <a:gdLst/>
          <a:ahLst/>
          <a:cxnLst/>
          <a:rect l="0" t="0" r="0" b="0"/>
          <a:pathLst>
            <a:path>
              <a:moveTo>
                <a:pt x="0" y="0"/>
              </a:moveTo>
              <a:lnTo>
                <a:pt x="2027387" y="0"/>
              </a:lnTo>
            </a:path>
          </a:pathLst>
        </a:cu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79AE188-3A68-45BA-9EFA-5F10BBBC0BB1}">
      <dsp:nvSpPr>
        <dsp:cNvPr id="0" name=""/>
        <dsp:cNvSpPr/>
      </dsp:nvSpPr>
      <dsp:spPr>
        <a:xfrm>
          <a:off x="5249516" y="497294"/>
          <a:ext cx="483005" cy="0"/>
        </a:xfrm>
        <a:prstGeom prst="line">
          <a:avLst/>
        </a:pr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1554263-D05B-4A98-828E-A4E040A075FA}">
      <dsp:nvSpPr>
        <dsp:cNvPr id="0" name=""/>
        <dsp:cNvSpPr/>
      </dsp:nvSpPr>
      <dsp:spPr>
        <a:xfrm>
          <a:off x="5732521" y="787"/>
          <a:ext cx="3424949" cy="9930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accent2">
                  <a:lumMod val="50000"/>
                </a:schemeClr>
              </a:solidFill>
            </a:rPr>
            <a:t>Data collection methodology:</a:t>
          </a:r>
        </a:p>
        <a:p>
          <a:pPr marL="57150" lvl="1" indent="-57150" algn="l" defTabSz="488950">
            <a:lnSpc>
              <a:spcPct val="90000"/>
            </a:lnSpc>
            <a:spcBef>
              <a:spcPct val="0"/>
            </a:spcBef>
            <a:spcAft>
              <a:spcPct val="15000"/>
            </a:spcAft>
            <a:buChar char="•"/>
          </a:pPr>
          <a:r>
            <a:rPr lang="en-US" sz="1100" b="1" kern="1200" dirty="0">
              <a:solidFill>
                <a:schemeClr val="accent2">
                  <a:lumMod val="50000"/>
                </a:schemeClr>
              </a:solidFill>
            </a:rPr>
            <a:t>Data was collected using SpaceX API and web scraping from Wikipedia. </a:t>
          </a:r>
        </a:p>
      </dsp:txBody>
      <dsp:txXfrm>
        <a:off x="5732521" y="787"/>
        <a:ext cx="3424949" cy="993012"/>
      </dsp:txXfrm>
    </dsp:sp>
    <dsp:sp modelId="{88557807-CC3D-490B-B5EF-45A2295A6F67}">
      <dsp:nvSpPr>
        <dsp:cNvPr id="0" name=""/>
        <dsp:cNvSpPr/>
      </dsp:nvSpPr>
      <dsp:spPr>
        <a:xfrm rot="19099810">
          <a:off x="4088362" y="1932197"/>
          <a:ext cx="1329320" cy="0"/>
        </a:xfrm>
        <a:custGeom>
          <a:avLst/>
          <a:gdLst/>
          <a:ahLst/>
          <a:cxnLst/>
          <a:rect l="0" t="0" r="0" b="0"/>
          <a:pathLst>
            <a:path>
              <a:moveTo>
                <a:pt x="0" y="0"/>
              </a:moveTo>
              <a:lnTo>
                <a:pt x="1329320" y="0"/>
              </a:lnTo>
            </a:path>
          </a:pathLst>
        </a:cu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B29746-2015-4040-A883-A12F961482E7}">
      <dsp:nvSpPr>
        <dsp:cNvPr id="0" name=""/>
        <dsp:cNvSpPr/>
      </dsp:nvSpPr>
      <dsp:spPr>
        <a:xfrm>
          <a:off x="5249516" y="1490307"/>
          <a:ext cx="483005" cy="0"/>
        </a:xfrm>
        <a:prstGeom prst="line">
          <a:avLst/>
        </a:pr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E5460BE-A9C2-45F6-9B82-D4A3BC1D625F}">
      <dsp:nvSpPr>
        <dsp:cNvPr id="0" name=""/>
        <dsp:cNvSpPr/>
      </dsp:nvSpPr>
      <dsp:spPr>
        <a:xfrm>
          <a:off x="5732521" y="993800"/>
          <a:ext cx="3424949" cy="9930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accent1">
                  <a:lumMod val="50000"/>
                </a:schemeClr>
              </a:solidFill>
            </a:rPr>
            <a:t>Perform data wrangling</a:t>
          </a:r>
        </a:p>
        <a:p>
          <a:pPr marL="57150" lvl="1" indent="-57150" algn="l" defTabSz="488950">
            <a:lnSpc>
              <a:spcPct val="90000"/>
            </a:lnSpc>
            <a:spcBef>
              <a:spcPct val="0"/>
            </a:spcBef>
            <a:spcAft>
              <a:spcPct val="15000"/>
            </a:spcAft>
            <a:buChar char="•"/>
          </a:pPr>
          <a:r>
            <a:rPr lang="en-US" sz="1100" b="1" kern="1200" dirty="0">
              <a:solidFill>
                <a:schemeClr val="accent1">
                  <a:lumMod val="50000"/>
                </a:schemeClr>
              </a:solidFill>
            </a:rPr>
            <a:t>One-hot encoding was applied to categorical features</a:t>
          </a:r>
        </a:p>
      </dsp:txBody>
      <dsp:txXfrm>
        <a:off x="5732521" y="993800"/>
        <a:ext cx="3424949" cy="993012"/>
      </dsp:txXfrm>
    </dsp:sp>
    <dsp:sp modelId="{7B4CE29D-6B06-4C4B-865B-4A0F4B24F4ED}">
      <dsp:nvSpPr>
        <dsp:cNvPr id="0" name=""/>
        <dsp:cNvSpPr/>
      </dsp:nvSpPr>
      <dsp:spPr>
        <a:xfrm>
          <a:off x="4256529" y="2483319"/>
          <a:ext cx="992986" cy="0"/>
        </a:xfrm>
        <a:custGeom>
          <a:avLst/>
          <a:gdLst/>
          <a:ahLst/>
          <a:cxnLst/>
          <a:rect l="0" t="0" r="0" b="0"/>
          <a:pathLst>
            <a:path>
              <a:moveTo>
                <a:pt x="0" y="0"/>
              </a:moveTo>
              <a:lnTo>
                <a:pt x="992986" y="0"/>
              </a:lnTo>
            </a:path>
          </a:pathLst>
        </a:cu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60F4559-134F-440A-BA58-15EB80AB74EA}">
      <dsp:nvSpPr>
        <dsp:cNvPr id="0" name=""/>
        <dsp:cNvSpPr/>
      </dsp:nvSpPr>
      <dsp:spPr>
        <a:xfrm>
          <a:off x="5249516" y="2483319"/>
          <a:ext cx="483005" cy="0"/>
        </a:xfrm>
        <a:prstGeom prst="line">
          <a:avLst/>
        </a:pr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AE2B602-652F-44CE-917F-B66193849A62}">
      <dsp:nvSpPr>
        <dsp:cNvPr id="0" name=""/>
        <dsp:cNvSpPr/>
      </dsp:nvSpPr>
      <dsp:spPr>
        <a:xfrm>
          <a:off x="5732521" y="1986813"/>
          <a:ext cx="3424949" cy="9930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accent1">
                  <a:lumMod val="50000"/>
                </a:schemeClr>
              </a:solidFill>
            </a:rPr>
            <a:t>Perform exploratory data analysis (EDA) using visualization and SQL</a:t>
          </a:r>
        </a:p>
      </dsp:txBody>
      <dsp:txXfrm>
        <a:off x="5732521" y="1986813"/>
        <a:ext cx="3424949" cy="993012"/>
      </dsp:txXfrm>
    </dsp:sp>
    <dsp:sp modelId="{BA9A0013-2DFF-41A5-835F-AFDC503E67EA}">
      <dsp:nvSpPr>
        <dsp:cNvPr id="0" name=""/>
        <dsp:cNvSpPr/>
      </dsp:nvSpPr>
      <dsp:spPr>
        <a:xfrm rot="2500190">
          <a:off x="4088362" y="3034442"/>
          <a:ext cx="1329320" cy="0"/>
        </a:xfrm>
        <a:custGeom>
          <a:avLst/>
          <a:gdLst/>
          <a:ahLst/>
          <a:cxnLst/>
          <a:rect l="0" t="0" r="0" b="0"/>
          <a:pathLst>
            <a:path>
              <a:moveTo>
                <a:pt x="0" y="0"/>
              </a:moveTo>
              <a:lnTo>
                <a:pt x="1329320" y="0"/>
              </a:lnTo>
            </a:path>
          </a:pathLst>
        </a:cu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FF72535-06AC-4348-9B08-E14B342FBF6C}">
      <dsp:nvSpPr>
        <dsp:cNvPr id="0" name=""/>
        <dsp:cNvSpPr/>
      </dsp:nvSpPr>
      <dsp:spPr>
        <a:xfrm>
          <a:off x="5249516" y="3476332"/>
          <a:ext cx="483005" cy="0"/>
        </a:xfrm>
        <a:prstGeom prst="line">
          <a:avLst/>
        </a:pr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BBC3B70-F161-4E97-A88B-719B05503B1C}">
      <dsp:nvSpPr>
        <dsp:cNvPr id="0" name=""/>
        <dsp:cNvSpPr/>
      </dsp:nvSpPr>
      <dsp:spPr>
        <a:xfrm>
          <a:off x="5732521" y="2979826"/>
          <a:ext cx="3424949" cy="9930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accent1">
                  <a:lumMod val="50000"/>
                </a:schemeClr>
              </a:solidFill>
            </a:rPr>
            <a:t>Perform interactive visual analytics using Folium and Plotly Dash</a:t>
          </a:r>
        </a:p>
      </dsp:txBody>
      <dsp:txXfrm>
        <a:off x="5732521" y="2979826"/>
        <a:ext cx="3424949" cy="993012"/>
      </dsp:txXfrm>
    </dsp:sp>
    <dsp:sp modelId="{707411C3-0614-4D56-82D4-00874EA4A80D}">
      <dsp:nvSpPr>
        <dsp:cNvPr id="0" name=""/>
        <dsp:cNvSpPr/>
      </dsp:nvSpPr>
      <dsp:spPr>
        <a:xfrm rot="3640408">
          <a:off x="3739328" y="3585564"/>
          <a:ext cx="2027387" cy="0"/>
        </a:xfrm>
        <a:custGeom>
          <a:avLst/>
          <a:gdLst/>
          <a:ahLst/>
          <a:cxnLst/>
          <a:rect l="0" t="0" r="0" b="0"/>
          <a:pathLst>
            <a:path>
              <a:moveTo>
                <a:pt x="0" y="0"/>
              </a:moveTo>
              <a:lnTo>
                <a:pt x="2027387" y="0"/>
              </a:lnTo>
            </a:path>
          </a:pathLst>
        </a:cu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EFFA54C-CC87-4990-A361-CF96DFDC8CEE}">
      <dsp:nvSpPr>
        <dsp:cNvPr id="0" name=""/>
        <dsp:cNvSpPr/>
      </dsp:nvSpPr>
      <dsp:spPr>
        <a:xfrm>
          <a:off x="5249516" y="4469345"/>
          <a:ext cx="483005" cy="0"/>
        </a:xfrm>
        <a:prstGeom prst="line">
          <a:avLst/>
        </a:prstGeom>
        <a:noFill/>
        <a:ln w="19050" cap="rnd" cmpd="sng" algn="ctr">
          <a:solidFill>
            <a:schemeClr val="accent3">
              <a:lumMod val="75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0AA254D-EDCA-41E2-B7DE-CB86B837A643}">
      <dsp:nvSpPr>
        <dsp:cNvPr id="0" name=""/>
        <dsp:cNvSpPr/>
      </dsp:nvSpPr>
      <dsp:spPr>
        <a:xfrm>
          <a:off x="5732521" y="3972839"/>
          <a:ext cx="3424949" cy="9930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accent1">
                  <a:lumMod val="50000"/>
                </a:schemeClr>
              </a:solidFill>
            </a:rPr>
            <a:t>Perform predictive analysis using classification models</a:t>
          </a:r>
        </a:p>
        <a:p>
          <a:pPr marL="57150" lvl="1" indent="-57150" algn="l" defTabSz="488950">
            <a:lnSpc>
              <a:spcPct val="90000"/>
            </a:lnSpc>
            <a:spcBef>
              <a:spcPct val="0"/>
            </a:spcBef>
            <a:spcAft>
              <a:spcPct val="15000"/>
            </a:spcAft>
            <a:buChar char="•"/>
          </a:pPr>
          <a:r>
            <a:rPr lang="en-US" sz="1100" b="1" kern="1200">
              <a:solidFill>
                <a:schemeClr val="accent1">
                  <a:lumMod val="50000"/>
                </a:schemeClr>
              </a:solidFill>
            </a:rPr>
            <a:t>How to build, tune, evaluate classification models</a:t>
          </a:r>
        </a:p>
      </dsp:txBody>
      <dsp:txXfrm>
        <a:off x="5732521" y="3972839"/>
        <a:ext cx="3424949" cy="993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E02D3-D17A-4792-B6B1-A4B889415316}">
      <dsp:nvSpPr>
        <dsp:cNvPr id="0" name=""/>
        <dsp:cNvSpPr/>
      </dsp:nvSpPr>
      <dsp:spPr>
        <a:xfrm>
          <a:off x="0" y="703306"/>
          <a:ext cx="6364034" cy="213366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The confusion matrix for the decision tree classifier shows that the classifier can distinguish between the different classes. The major problem is the false positives .i.e., unsuccessful landing marked as successful landing by the classifier.</a:t>
          </a:r>
          <a:endParaRPr lang="en-US" sz="2300" kern="1200"/>
        </a:p>
      </dsp:txBody>
      <dsp:txXfrm>
        <a:off x="0" y="703306"/>
        <a:ext cx="6364034" cy="2133660"/>
      </dsp:txXfrm>
    </dsp:sp>
    <dsp:sp modelId="{9B9977EB-0DC3-4BB2-A38F-12B04A63271E}">
      <dsp:nvSpPr>
        <dsp:cNvPr id="0" name=""/>
        <dsp:cNvSpPr/>
      </dsp:nvSpPr>
      <dsp:spPr>
        <a:xfrm>
          <a:off x="0" y="2836967"/>
          <a:ext cx="6364034" cy="101016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DBCF8-7218-431B-93EB-F827EF704615}">
      <dsp:nvSpPr>
        <dsp:cNvPr id="0" name=""/>
        <dsp:cNvSpPr/>
      </dsp:nvSpPr>
      <dsp:spPr>
        <a:xfrm rot="5400000">
          <a:off x="3947912" y="-501247"/>
          <a:ext cx="3481069" cy="535383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t> The larger the flight amount at a launch site, the greater the success rate at a launch site.</a:t>
          </a:r>
          <a:endParaRPr lang="en-US" sz="1800" kern="1200" dirty="0"/>
        </a:p>
        <a:p>
          <a:pPr marL="171450" lvl="1" indent="-171450" algn="l" defTabSz="800100">
            <a:lnSpc>
              <a:spcPct val="90000"/>
            </a:lnSpc>
            <a:spcBef>
              <a:spcPct val="0"/>
            </a:spcBef>
            <a:spcAft>
              <a:spcPct val="15000"/>
            </a:spcAft>
            <a:buChar char="•"/>
          </a:pPr>
          <a:r>
            <a:rPr lang="en-US" sz="1800" b="0" i="0" kern="1200" dirty="0"/>
            <a:t>Launch success rate started to increase in 2013 till 2020.</a:t>
          </a:r>
          <a:endParaRPr lang="en-US" sz="1800" kern="1200" dirty="0"/>
        </a:p>
        <a:p>
          <a:pPr marL="171450" lvl="1" indent="-171450" algn="l" defTabSz="800100">
            <a:lnSpc>
              <a:spcPct val="90000"/>
            </a:lnSpc>
            <a:spcBef>
              <a:spcPct val="0"/>
            </a:spcBef>
            <a:spcAft>
              <a:spcPct val="15000"/>
            </a:spcAft>
            <a:buChar char="•"/>
          </a:pPr>
          <a:r>
            <a:rPr lang="en-US" sz="1800" b="0" i="0" kern="1200" dirty="0"/>
            <a:t>Orbits ES-L1, GEO, HEO, SSO, VLEO had the most success rate.</a:t>
          </a:r>
          <a:endParaRPr lang="en-US" sz="1800" kern="1200" dirty="0"/>
        </a:p>
        <a:p>
          <a:pPr marL="171450" lvl="1" indent="-171450" algn="l" defTabSz="800100">
            <a:lnSpc>
              <a:spcPct val="90000"/>
            </a:lnSpc>
            <a:spcBef>
              <a:spcPct val="0"/>
            </a:spcBef>
            <a:spcAft>
              <a:spcPct val="15000"/>
            </a:spcAft>
            <a:buChar char="•"/>
          </a:pPr>
          <a:r>
            <a:rPr lang="en-US" sz="1800" b="0" i="0" kern="1200" dirty="0"/>
            <a:t>KSC LC-39A had the most successful launches of any sites.</a:t>
          </a:r>
          <a:endParaRPr lang="en-US" sz="1800" kern="1200" dirty="0"/>
        </a:p>
        <a:p>
          <a:pPr marL="171450" lvl="1" indent="-171450" algn="l" defTabSz="800100">
            <a:lnSpc>
              <a:spcPct val="90000"/>
            </a:lnSpc>
            <a:spcBef>
              <a:spcPct val="0"/>
            </a:spcBef>
            <a:spcAft>
              <a:spcPct val="15000"/>
            </a:spcAft>
            <a:buChar char="•"/>
          </a:pPr>
          <a:r>
            <a:rPr lang="en-US" sz="1800" b="0" i="0" kern="1200" dirty="0"/>
            <a:t>The Decision tree classifier is the best machine learning algorithm for this task</a:t>
          </a:r>
          <a:endParaRPr lang="en-US" sz="1800" kern="1200" dirty="0"/>
        </a:p>
      </dsp:txBody>
      <dsp:txXfrm rot="-5400000">
        <a:off x="3011531" y="605066"/>
        <a:ext cx="5183900" cy="3141205"/>
      </dsp:txXfrm>
    </dsp:sp>
    <dsp:sp modelId="{067DBB0A-C760-4B40-AB30-6CBCE2A798AA}">
      <dsp:nvSpPr>
        <dsp:cNvPr id="0" name=""/>
        <dsp:cNvSpPr/>
      </dsp:nvSpPr>
      <dsp:spPr>
        <a:xfrm>
          <a:off x="0" y="0"/>
          <a:ext cx="3011530" cy="435133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0" i="0" kern="1200"/>
            <a:t>We can conclude that: </a:t>
          </a:r>
          <a:endParaRPr lang="en-US" sz="4000" kern="1200"/>
        </a:p>
      </dsp:txBody>
      <dsp:txXfrm>
        <a:off x="147011" y="147011"/>
        <a:ext cx="2717508" cy="40573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506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4135578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27176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2182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50052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92926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12373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6174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5703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6371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2151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71119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86452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55436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28288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9/11/2022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06795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9/11/2022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17604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123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45465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2023429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81386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23612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668926128"/>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2.xml"/><Relationship Id="rId5" Type="http://schemas.openxmlformats.org/officeDocument/2006/relationships/image" Target="../media/image19.png"/><Relationship Id="rId4" Type="http://schemas.openxmlformats.org/officeDocument/2006/relationships/hyperlink" Target="http://www.mikefal.net/tag/sql-server/"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1.png"/><Relationship Id="rId5" Type="http://schemas.openxmlformats.org/officeDocument/2006/relationships/hyperlink" Target="https://www.students4bestevidence.net/blog/2015/07/24/nominal-ordinal-numerical-variables/"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klamek97.deviantart.com/art/SpaceX-Falcon-9-wallpaper-584955650" TargetMode="External"/><Relationship Id="rId4" Type="http://schemas.openxmlformats.org/officeDocument/2006/relationships/diagramData" Target="../diagrams/data1.xml"/><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5439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VENKAT PRASAD DANDSENA</a:t>
            </a:r>
          </a:p>
          <a:p>
            <a:r>
              <a:rPr lang="en-US" dirty="0">
                <a:solidFill>
                  <a:schemeClr val="bg2"/>
                </a:solidFill>
                <a:latin typeface="Abadi" panose="020B0604020104020204" pitchFamily="34" charset="0"/>
                <a:ea typeface="SF Pro" pitchFamily="2" charset="0"/>
                <a:cs typeface="SF Pro" pitchFamily="2" charset="0"/>
              </a:rPr>
              <a:t>DATE-  09/11/2022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7073660" cy="4351338"/>
          </a:xfrm>
          <a:prstGeom prst="rect">
            <a:avLst/>
          </a:prstGeom>
        </p:spPr>
        <p:txBody>
          <a:bodyPr>
            <a:normAutofit lnSpcReduction="10000"/>
          </a:bodyPr>
          <a:lstStyle/>
          <a:p>
            <a:endParaRPr lang="en-US" sz="2400" dirty="0">
              <a:solidFill>
                <a:schemeClr val="bg1">
                  <a:lumMod val="95000"/>
                  <a:lumOff val="5000"/>
                </a:schemeClr>
              </a:solidFill>
              <a:latin typeface="IBM Plex Mono SemiBold" panose="020B0709050203000203"/>
            </a:endParaRPr>
          </a:p>
          <a:p>
            <a:r>
              <a:rPr lang="en-US" sz="2400" dirty="0">
                <a:solidFill>
                  <a:schemeClr val="bg1">
                    <a:lumMod val="95000"/>
                    <a:lumOff val="5000"/>
                  </a:schemeClr>
                </a:solidFill>
                <a:latin typeface="IBM Plex Mono SemiBold" panose="020B0709050203000203"/>
              </a:rPr>
              <a:t>We performed exploratory data analysis and determined the training labels. </a:t>
            </a:r>
          </a:p>
          <a:p>
            <a:r>
              <a:rPr lang="en-US" sz="2400" dirty="0">
                <a:solidFill>
                  <a:schemeClr val="bg1">
                    <a:lumMod val="95000"/>
                    <a:lumOff val="5000"/>
                  </a:schemeClr>
                </a:solidFill>
                <a:latin typeface="IBM Plex Mono SemiBold" panose="020B0709050203000203"/>
              </a:rPr>
              <a:t>We calculated the number of launches at each site, and the number and occurrence of each orbits </a:t>
            </a:r>
          </a:p>
          <a:p>
            <a:r>
              <a:rPr lang="en-US" sz="2400" dirty="0">
                <a:solidFill>
                  <a:schemeClr val="bg1">
                    <a:lumMod val="95000"/>
                    <a:lumOff val="5000"/>
                  </a:schemeClr>
                </a:solidFill>
                <a:latin typeface="IBM Plex Mono SemiBold" panose="020B0709050203000203"/>
              </a:rPr>
              <a:t>We created landing outcome label from outcome column and exported the results to cs</a:t>
            </a:r>
            <a:endParaRPr lang="en-US" sz="2200" dirty="0">
              <a:solidFill>
                <a:schemeClr val="bg1">
                  <a:lumMod val="95000"/>
                  <a:lumOff val="5000"/>
                </a:schemeClr>
              </a:solidFill>
              <a:latin typeface="IBM Plex Mono SemiBold" panose="020B0709050203000203"/>
            </a:endParaRPr>
          </a:p>
          <a:p>
            <a:r>
              <a:rPr lang="en-US" sz="2200" dirty="0">
                <a:solidFill>
                  <a:schemeClr val="bg1">
                    <a:lumMod val="95000"/>
                    <a:lumOff val="5000"/>
                  </a:schemeClr>
                </a:solidFill>
                <a:latin typeface="IBM Plex Mono SemiBold" panose="020B0709050203000203"/>
              </a:rPr>
              <a:t>GitHub URL </a:t>
            </a:r>
          </a:p>
          <a:p>
            <a:r>
              <a:rPr lang="en-US" sz="2200" dirty="0">
                <a:solidFill>
                  <a:schemeClr val="bg1">
                    <a:lumMod val="95000"/>
                    <a:lumOff val="5000"/>
                  </a:schemeClr>
                </a:solidFill>
                <a:latin typeface="IBM Plex Mono SemiBold" panose="020B0709050203000203"/>
              </a:rPr>
              <a:t>https://github.com/Venkat-dandsena/testrepo/blob/a02b100cea689267f5a055115f70292a6b51cf30/EDA%20lab.ipynb</a:t>
            </a:r>
          </a:p>
          <a:p>
            <a:endParaRPr lang="en-US" sz="2200" dirty="0">
              <a:solidFill>
                <a:schemeClr val="bg1">
                  <a:lumMod val="95000"/>
                  <a:lumOff val="5000"/>
                </a:schemeClr>
              </a:solidFill>
              <a:latin typeface="IBM Plex Mono SemiBold" panose="020B0709050203000203"/>
            </a:endParaRPr>
          </a:p>
          <a:p>
            <a:endParaRPr lang="en-US" dirty="0">
              <a:solidFill>
                <a:schemeClr val="bg1">
                  <a:lumMod val="95000"/>
                  <a:lumOff val="5000"/>
                </a:schemeClr>
              </a:solidFill>
              <a:latin typeface="IBM Plex Mono SemiBold" panose="020B0709050203000203"/>
            </a:endParaRPr>
          </a:p>
          <a:p>
            <a:endParaRPr lang="en-US" dirty="0">
              <a:solidFill>
                <a:schemeClr val="bg1">
                  <a:lumMod val="95000"/>
                  <a:lumOff val="5000"/>
                </a:schemeClr>
              </a:solidFill>
              <a:latin typeface="IBM Plex Mono SemiBold" panose="020B0709050203000203"/>
            </a:endParaRPr>
          </a:p>
          <a:p>
            <a:endParaRPr lang="en-US" dirty="0">
              <a:solidFill>
                <a:schemeClr val="bg1">
                  <a:lumMod val="95000"/>
                  <a:lumOff val="5000"/>
                </a:schemeClr>
              </a:solidFill>
              <a:latin typeface="IBM Plex Mono SemiBold" panose="020B0709050203000203"/>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9740011C-450F-406F-B9FE-8F04EF2BDB8F}"/>
              </a:ext>
            </a:extLst>
          </p:cNvPr>
          <p:cNvPicPr>
            <a:picLocks noChangeAspect="1"/>
          </p:cNvPicPr>
          <p:nvPr/>
        </p:nvPicPr>
        <p:blipFill>
          <a:blip r:embed="rId3"/>
          <a:stretch>
            <a:fillRect/>
          </a:stretch>
        </p:blipFill>
        <p:spPr>
          <a:xfrm>
            <a:off x="7931728" y="1306337"/>
            <a:ext cx="3440147" cy="2122663"/>
          </a:xfrm>
          <a:prstGeom prst="rect">
            <a:avLst/>
          </a:prstGeom>
        </p:spPr>
      </p:pic>
      <p:pic>
        <p:nvPicPr>
          <p:cNvPr id="3" name="Picture 2">
            <a:extLst>
              <a:ext uri="{FF2B5EF4-FFF2-40B4-BE49-F238E27FC236}">
                <a16:creationId xmlns:a16="http://schemas.microsoft.com/office/drawing/2014/main" id="{E79D5E91-748D-44B6-A72B-B398B778F9EC}"/>
              </a:ext>
            </a:extLst>
          </p:cNvPr>
          <p:cNvPicPr>
            <a:picLocks noChangeAspect="1"/>
          </p:cNvPicPr>
          <p:nvPr/>
        </p:nvPicPr>
        <p:blipFill>
          <a:blip r:embed="rId4"/>
          <a:stretch>
            <a:fillRect/>
          </a:stretch>
        </p:blipFill>
        <p:spPr>
          <a:xfrm>
            <a:off x="7992113" y="3647638"/>
            <a:ext cx="3440147" cy="245646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0620"/>
            <a:ext cx="4502989" cy="3712533"/>
          </a:xfrm>
          <a:prstGeom prst="rect">
            <a:avLst/>
          </a:prstGeom>
        </p:spPr>
        <p:txBody>
          <a:bodyPr lIns="91440" tIns="45720" rIns="91440" bIns="45720" anchor="t">
            <a:normAutofit/>
          </a:bodyPr>
          <a:lstStyle/>
          <a:p>
            <a:r>
              <a:rPr lang="en-US" sz="1600" dirty="0">
                <a:solidFill>
                  <a:schemeClr val="bg1">
                    <a:lumMod val="95000"/>
                    <a:lumOff val="5000"/>
                  </a:schemeClr>
                </a:solidFill>
                <a:latin typeface="IBM Plex Mono SemiBold" panose="020B0709050203000203"/>
              </a:rPr>
              <a:t>We explored the data by visualizing the relationship between flight number and launch Site, payload and launch site, success rate of each orbit type, flight number and orbit type, the launch success yearly trend</a:t>
            </a:r>
            <a:r>
              <a:rPr lang="en-US" sz="1600" dirty="0"/>
              <a:t>.</a:t>
            </a:r>
            <a:endParaRPr lang="en-US" sz="1600" dirty="0">
              <a:solidFill>
                <a:schemeClr val="bg1">
                  <a:lumMod val="95000"/>
                  <a:lumOff val="5000"/>
                </a:schemeClr>
              </a:solidFill>
              <a:latin typeface="IBM Plex Mono SemiBold" panose="020B0709050203000203"/>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a:t>
            </a:r>
          </a:p>
          <a:p>
            <a:pPr>
              <a:lnSpc>
                <a:spcPct val="100000"/>
              </a:lnSpc>
              <a:spcBef>
                <a:spcPts val="1400"/>
              </a:spcBef>
            </a:pPr>
            <a:r>
              <a:rPr lang="en-US" sz="1600" dirty="0">
                <a:solidFill>
                  <a:schemeClr val="accent3">
                    <a:lumMod val="25000"/>
                  </a:schemeClr>
                </a:solidFill>
                <a:latin typeface="Abadi" panose="020B0604020104020204" pitchFamily="34" charset="0"/>
              </a:rPr>
              <a:t> https://github.com/Venkat-dandsena/testrepo/blob/a02b100cea689267f5a055115f70292a6b51cf30/EDA%20visualization%20(1).ipynb</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0580753-38D5-4B72-A2B3-281F988D6D59}"/>
              </a:ext>
            </a:extLst>
          </p:cNvPr>
          <p:cNvPicPr>
            <a:picLocks noChangeAspect="1"/>
          </p:cNvPicPr>
          <p:nvPr/>
        </p:nvPicPr>
        <p:blipFill>
          <a:blip r:embed="rId4"/>
          <a:stretch>
            <a:fillRect/>
          </a:stretch>
        </p:blipFill>
        <p:spPr>
          <a:xfrm>
            <a:off x="6657016" y="1242204"/>
            <a:ext cx="5094290" cy="2565190"/>
          </a:xfrm>
          <a:prstGeom prst="rect">
            <a:avLst/>
          </a:prstGeom>
        </p:spPr>
      </p:pic>
      <p:pic>
        <p:nvPicPr>
          <p:cNvPr id="8" name="Picture 7">
            <a:extLst>
              <a:ext uri="{FF2B5EF4-FFF2-40B4-BE49-F238E27FC236}">
                <a16:creationId xmlns:a16="http://schemas.microsoft.com/office/drawing/2014/main" id="{9697E575-0FA6-46A0-BE27-1E28F4C841E4}"/>
              </a:ext>
            </a:extLst>
          </p:cNvPr>
          <p:cNvPicPr>
            <a:picLocks noChangeAspect="1"/>
          </p:cNvPicPr>
          <p:nvPr/>
        </p:nvPicPr>
        <p:blipFill>
          <a:blip r:embed="rId5"/>
          <a:stretch>
            <a:fillRect/>
          </a:stretch>
        </p:blipFill>
        <p:spPr>
          <a:xfrm>
            <a:off x="1280481" y="4949644"/>
            <a:ext cx="4254503" cy="1649334"/>
          </a:xfrm>
          <a:prstGeom prst="rect">
            <a:avLst/>
          </a:prstGeom>
        </p:spPr>
      </p:pic>
      <p:pic>
        <p:nvPicPr>
          <p:cNvPr id="9" name="Picture 8">
            <a:extLst>
              <a:ext uri="{FF2B5EF4-FFF2-40B4-BE49-F238E27FC236}">
                <a16:creationId xmlns:a16="http://schemas.microsoft.com/office/drawing/2014/main" id="{9C140FF4-D483-4D76-A3B7-92A1FFFFFD13}"/>
              </a:ext>
            </a:extLst>
          </p:cNvPr>
          <p:cNvPicPr>
            <a:picLocks noChangeAspect="1"/>
          </p:cNvPicPr>
          <p:nvPr/>
        </p:nvPicPr>
        <p:blipFill>
          <a:blip r:embed="rId6"/>
          <a:stretch>
            <a:fillRect/>
          </a:stretch>
        </p:blipFill>
        <p:spPr>
          <a:xfrm>
            <a:off x="6657017" y="3874843"/>
            <a:ext cx="5094290" cy="283627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1653" y="1544127"/>
            <a:ext cx="5710687"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400" dirty="0">
                <a:solidFill>
                  <a:schemeClr val="bg1">
                    <a:lumMod val="95000"/>
                    <a:lumOff val="5000"/>
                  </a:schemeClr>
                </a:solidFill>
                <a:latin typeface="IBM Plex Mono SemiBold" panose="020B0709050203000203"/>
              </a:rPr>
              <a:t>We loaded the SpaceX dataset into a PostgreSQL database without leaving the </a:t>
            </a:r>
            <a:r>
              <a:rPr lang="en-US" sz="2400" dirty="0" err="1">
                <a:solidFill>
                  <a:schemeClr val="bg1">
                    <a:lumMod val="95000"/>
                    <a:lumOff val="5000"/>
                  </a:schemeClr>
                </a:solidFill>
                <a:latin typeface="IBM Plex Mono SemiBold" panose="020B0709050203000203"/>
              </a:rPr>
              <a:t>jupyter</a:t>
            </a:r>
            <a:r>
              <a:rPr lang="en-US" sz="2400" dirty="0">
                <a:solidFill>
                  <a:schemeClr val="bg1">
                    <a:lumMod val="95000"/>
                    <a:lumOff val="5000"/>
                  </a:schemeClr>
                </a:solidFill>
                <a:latin typeface="IBM Plex Mono SemiBold" panose="020B0709050203000203"/>
              </a:rPr>
              <a:t> notebook</a:t>
            </a:r>
          </a:p>
          <a:p>
            <a:pPr>
              <a:lnSpc>
                <a:spcPct val="100000"/>
              </a:lnSpc>
              <a:spcBef>
                <a:spcPts val="1400"/>
              </a:spcBef>
            </a:pPr>
            <a:r>
              <a:rPr lang="en-US" sz="2400" dirty="0">
                <a:solidFill>
                  <a:schemeClr val="bg1">
                    <a:lumMod val="95000"/>
                    <a:lumOff val="5000"/>
                  </a:schemeClr>
                </a:solidFill>
                <a:latin typeface="IBM Plex Mono SemiBold" panose="020B0709050203000203"/>
              </a:rPr>
              <a:t> We applied EDA with SQL to get insight from the data. We wrote queries to find out for instance: - The names of unique launch sites in the space mission. –</a:t>
            </a:r>
          </a:p>
          <a:p>
            <a:pPr>
              <a:lnSpc>
                <a:spcPct val="100000"/>
              </a:lnSpc>
              <a:spcBef>
                <a:spcPts val="1400"/>
              </a:spcBef>
            </a:pPr>
            <a:r>
              <a:rPr lang="en-US" sz="2400" dirty="0">
                <a:solidFill>
                  <a:schemeClr val="bg1">
                    <a:lumMod val="95000"/>
                    <a:lumOff val="5000"/>
                  </a:schemeClr>
                </a:solidFill>
                <a:latin typeface="IBM Plex Mono SemiBold" panose="020B0709050203000203"/>
              </a:rPr>
              <a:t>The total payload mass carried by boosters launched by NASA (CRS) –</a:t>
            </a:r>
          </a:p>
          <a:p>
            <a:pPr>
              <a:lnSpc>
                <a:spcPct val="100000"/>
              </a:lnSpc>
              <a:spcBef>
                <a:spcPts val="1400"/>
              </a:spcBef>
            </a:pPr>
            <a:r>
              <a:rPr lang="en-US" sz="2400" dirty="0">
                <a:solidFill>
                  <a:schemeClr val="bg1">
                    <a:lumMod val="95000"/>
                    <a:lumOff val="5000"/>
                  </a:schemeClr>
                </a:solidFill>
                <a:latin typeface="IBM Plex Mono SemiBold" panose="020B0709050203000203"/>
              </a:rPr>
              <a:t>The average payload mass carried by booster version F9 v1.1</a:t>
            </a:r>
          </a:p>
          <a:p>
            <a:pPr>
              <a:lnSpc>
                <a:spcPct val="100000"/>
              </a:lnSpc>
              <a:spcBef>
                <a:spcPts val="1400"/>
              </a:spcBef>
            </a:pPr>
            <a:r>
              <a:rPr lang="en-US" sz="2400" dirty="0">
                <a:solidFill>
                  <a:schemeClr val="bg1">
                    <a:lumMod val="95000"/>
                    <a:lumOff val="5000"/>
                  </a:schemeClr>
                </a:solidFill>
                <a:latin typeface="IBM Plex Mono SemiBold" panose="020B0709050203000203"/>
              </a:rPr>
              <a:t>The total number of successful and failure mission outcomes </a:t>
            </a:r>
          </a:p>
          <a:p>
            <a:pPr>
              <a:lnSpc>
                <a:spcPct val="100000"/>
              </a:lnSpc>
              <a:spcBef>
                <a:spcPts val="1400"/>
              </a:spcBef>
            </a:pPr>
            <a:r>
              <a:rPr lang="en-US" sz="2400" dirty="0">
                <a:solidFill>
                  <a:schemeClr val="bg1">
                    <a:lumMod val="95000"/>
                    <a:lumOff val="5000"/>
                  </a:schemeClr>
                </a:solidFill>
                <a:latin typeface="IBM Plex Mono SemiBold" panose="020B0709050203000203"/>
              </a:rPr>
              <a:t> The failed landing outcomes in drone ship, their booster version and launch site names.</a:t>
            </a:r>
            <a:endParaRPr lang="en-US" sz="2200" dirty="0">
              <a:solidFill>
                <a:schemeClr val="bg1">
                  <a:lumMod val="95000"/>
                  <a:lumOff val="5000"/>
                </a:schemeClr>
              </a:solidFill>
              <a:latin typeface="IBM Plex Mono SemiBold" panose="020B0709050203000203"/>
            </a:endParaRPr>
          </a:p>
          <a:p>
            <a:pPr>
              <a:lnSpc>
                <a:spcPct val="100000"/>
              </a:lnSpc>
              <a:spcBef>
                <a:spcPts val="1400"/>
              </a:spcBef>
            </a:pPr>
            <a:r>
              <a:rPr lang="en-US" sz="2200" dirty="0">
                <a:solidFill>
                  <a:schemeClr val="bg1">
                    <a:lumMod val="95000"/>
                    <a:lumOff val="5000"/>
                  </a:schemeClr>
                </a:solidFill>
                <a:latin typeface="IBM Plex Mono SemiBold" panose="020B0709050203000203"/>
              </a:rPr>
              <a:t> GitHub URL </a:t>
            </a:r>
          </a:p>
          <a:p>
            <a:pPr>
              <a:lnSpc>
                <a:spcPct val="100000"/>
              </a:lnSpc>
              <a:spcBef>
                <a:spcPts val="1400"/>
              </a:spcBef>
            </a:pPr>
            <a:r>
              <a:rPr lang="en-US" sz="2200" dirty="0">
                <a:solidFill>
                  <a:schemeClr val="bg1">
                    <a:lumMod val="95000"/>
                    <a:lumOff val="5000"/>
                  </a:schemeClr>
                </a:solidFill>
                <a:latin typeface="IBM Plex Mono SemiBold" panose="020B0709050203000203"/>
              </a:rPr>
              <a:t>https://github.com/Venkat-dandsena/testrepo/blob/a02b100cea689267f5a055115f70292a6b51cf30/EDA%20SQL%20jupyter-labs-eda-sql-coursera_sqllite%20(1).ipynb</a:t>
            </a:r>
          </a:p>
          <a:p>
            <a:endParaRPr lang="en-US" dirty="0">
              <a:solidFill>
                <a:schemeClr val="bg1">
                  <a:lumMod val="95000"/>
                  <a:lumOff val="5000"/>
                </a:schemeClr>
              </a:solidFill>
              <a:latin typeface="IBM Plex Mono SemiBold" panose="020B0709050203000203"/>
            </a:endParaRPr>
          </a:p>
          <a:p>
            <a:endParaRPr lang="en-US" dirty="0">
              <a:solidFill>
                <a:schemeClr val="bg1">
                  <a:lumMod val="95000"/>
                  <a:lumOff val="5000"/>
                </a:schemeClr>
              </a:solidFill>
              <a:latin typeface="IBM Plex Mono SemiBold" panose="020B0709050203000203"/>
            </a:endParaRPr>
          </a:p>
          <a:p>
            <a:endParaRPr lang="en-US" dirty="0">
              <a:solidFill>
                <a:schemeClr val="bg1">
                  <a:lumMod val="95000"/>
                  <a:lumOff val="5000"/>
                </a:schemeClr>
              </a:solidFill>
              <a:latin typeface="IBM Plex Mono SemiBold" panose="020B0709050203000203"/>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675567DD-DFED-412A-9F65-C1ED6D1D9BE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98986" y="1544127"/>
            <a:ext cx="3829442" cy="1884873"/>
          </a:xfrm>
          <a:prstGeom prst="rect">
            <a:avLst/>
          </a:prstGeom>
        </p:spPr>
      </p:pic>
      <p:pic>
        <p:nvPicPr>
          <p:cNvPr id="8" name="Picture 7">
            <a:extLst>
              <a:ext uri="{FF2B5EF4-FFF2-40B4-BE49-F238E27FC236}">
                <a16:creationId xmlns:a16="http://schemas.microsoft.com/office/drawing/2014/main" id="{A4070A42-475F-4171-9607-443871AE9B76}"/>
              </a:ext>
            </a:extLst>
          </p:cNvPr>
          <p:cNvPicPr>
            <a:picLocks noChangeAspect="1"/>
          </p:cNvPicPr>
          <p:nvPr/>
        </p:nvPicPr>
        <p:blipFill>
          <a:blip r:embed="rId5"/>
          <a:stretch>
            <a:fillRect/>
          </a:stretch>
        </p:blipFill>
        <p:spPr>
          <a:xfrm>
            <a:off x="7998986" y="3719796"/>
            <a:ext cx="3829442" cy="2364176"/>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685057"/>
            <a:ext cx="6320902" cy="3430408"/>
          </a:xfrm>
          <a:prstGeom prst="rect">
            <a:avLst/>
          </a:prstGeom>
        </p:spPr>
        <p:txBody>
          <a:bodyPr>
            <a:normAutofit fontScale="55000" lnSpcReduction="20000"/>
          </a:bodyPr>
          <a:lstStyle/>
          <a:p>
            <a:pPr>
              <a:lnSpc>
                <a:spcPct val="100000"/>
              </a:lnSpc>
              <a:spcBef>
                <a:spcPts val="1400"/>
              </a:spcBef>
              <a:buFont typeface="Arial" panose="020B0604020202020204" pitchFamily="34" charset="0"/>
              <a:buChar char="•"/>
            </a:pPr>
            <a:r>
              <a:rPr lang="en-US" sz="2400" dirty="0">
                <a:solidFill>
                  <a:schemeClr val="bg1">
                    <a:lumMod val="95000"/>
                    <a:lumOff val="5000"/>
                  </a:schemeClr>
                </a:solidFill>
                <a:latin typeface="IBM Plex Mono SemiBold" panose="020B0709050203000203"/>
              </a:rPr>
              <a:t>We marked all launch sites, and added map objects such as markers, circles, lines to mark the success or failure of launches for each site on the folium map.</a:t>
            </a:r>
          </a:p>
          <a:p>
            <a:pPr>
              <a:lnSpc>
                <a:spcPct val="100000"/>
              </a:lnSpc>
              <a:spcBef>
                <a:spcPts val="1400"/>
              </a:spcBef>
              <a:buFont typeface="Arial" panose="020B0604020202020204" pitchFamily="34" charset="0"/>
              <a:buChar char="•"/>
            </a:pPr>
            <a:r>
              <a:rPr lang="en-US" sz="2400" dirty="0">
                <a:solidFill>
                  <a:schemeClr val="bg1">
                    <a:lumMod val="95000"/>
                    <a:lumOff val="5000"/>
                  </a:schemeClr>
                </a:solidFill>
                <a:latin typeface="IBM Plex Mono SemiBold" panose="020B0709050203000203"/>
              </a:rPr>
              <a:t> We assigned the feature launch outcomes (failure or success) to class 0 and 1.i.e., 0 for failure, and 1 for success.</a:t>
            </a:r>
          </a:p>
          <a:p>
            <a:pPr>
              <a:lnSpc>
                <a:spcPct val="100000"/>
              </a:lnSpc>
              <a:spcBef>
                <a:spcPts val="1400"/>
              </a:spcBef>
              <a:buFont typeface="Arial" panose="020B0604020202020204" pitchFamily="34" charset="0"/>
              <a:buChar char="•"/>
            </a:pPr>
            <a:r>
              <a:rPr lang="en-US" sz="2400" dirty="0">
                <a:solidFill>
                  <a:schemeClr val="bg1">
                    <a:lumMod val="95000"/>
                    <a:lumOff val="5000"/>
                  </a:schemeClr>
                </a:solidFill>
                <a:latin typeface="IBM Plex Mono SemiBold" panose="020B0709050203000203"/>
              </a:rPr>
              <a:t>Using the color-labeled marker clusters, we identified which launch sites have relatively high success rate. </a:t>
            </a:r>
          </a:p>
          <a:p>
            <a:pPr>
              <a:lnSpc>
                <a:spcPct val="100000"/>
              </a:lnSpc>
              <a:spcBef>
                <a:spcPts val="1400"/>
              </a:spcBef>
              <a:buFont typeface="Arial" panose="020B0604020202020204" pitchFamily="34" charset="0"/>
              <a:buChar char="•"/>
            </a:pPr>
            <a:r>
              <a:rPr lang="en-US" sz="2400" dirty="0">
                <a:solidFill>
                  <a:schemeClr val="bg1">
                    <a:lumMod val="95000"/>
                    <a:lumOff val="5000"/>
                  </a:schemeClr>
                </a:solidFill>
                <a:latin typeface="IBM Plex Mono SemiBold" panose="020B0709050203000203"/>
              </a:rPr>
              <a:t>We calculated the distances between a launch site to its proximities. We answered some question for instance: - Are launch sites near railways, highways and coastlines. </a:t>
            </a:r>
          </a:p>
          <a:p>
            <a:pPr>
              <a:lnSpc>
                <a:spcPct val="100000"/>
              </a:lnSpc>
              <a:spcBef>
                <a:spcPts val="1400"/>
              </a:spcBef>
              <a:buFont typeface="Arial" panose="020B0604020202020204" pitchFamily="34" charset="0"/>
              <a:buChar char="•"/>
            </a:pPr>
            <a:r>
              <a:rPr lang="en-US" sz="2400" dirty="0">
                <a:solidFill>
                  <a:schemeClr val="bg1">
                    <a:lumMod val="95000"/>
                    <a:lumOff val="5000"/>
                  </a:schemeClr>
                </a:solidFill>
                <a:latin typeface="IBM Plex Mono SemiBold" panose="020B0709050203000203"/>
              </a:rPr>
              <a:t>Do launch sites keep certain distance away from cities.</a:t>
            </a:r>
          </a:p>
          <a:p>
            <a:pPr>
              <a:lnSpc>
                <a:spcPct val="100000"/>
              </a:lnSpc>
              <a:spcBef>
                <a:spcPts val="1400"/>
              </a:spcBef>
              <a:buFont typeface="Arial" panose="020B0604020202020204" pitchFamily="34" charset="0"/>
              <a:buChar char="•"/>
            </a:pPr>
            <a:r>
              <a:rPr lang="en-US" sz="2200" dirty="0">
                <a:solidFill>
                  <a:schemeClr val="bg1">
                    <a:lumMod val="95000"/>
                    <a:lumOff val="5000"/>
                  </a:schemeClr>
                </a:solidFill>
                <a:latin typeface="IBM Plex Mono SemiBold" panose="020B0709050203000203"/>
              </a:rPr>
              <a:t>https://github.com/Venkat-dandsena/testrepo/blob/a02b100cea689267f5a055115f70292a6b51cf30/nteractive%20Visual%20Analytics%20with%20Folium%20lab.ipynb</a:t>
            </a:r>
          </a:p>
          <a:p>
            <a:pPr>
              <a:buFont typeface="Arial" panose="020B0604020202020204" pitchFamily="34" charset="0"/>
              <a:buChar char="•"/>
            </a:pPr>
            <a:endParaRPr lang="en-US" dirty="0">
              <a:solidFill>
                <a:schemeClr val="bg1">
                  <a:lumMod val="95000"/>
                  <a:lumOff val="5000"/>
                </a:schemeClr>
              </a:solidFill>
              <a:latin typeface="IBM Plex Mono SemiBold" panose="020B0709050203000203"/>
            </a:endParaRPr>
          </a:p>
          <a:p>
            <a:pPr>
              <a:buFont typeface="Arial" panose="020B0604020202020204" pitchFamily="34" charset="0"/>
              <a:buChar char="•"/>
            </a:pPr>
            <a:endParaRPr lang="en-US" dirty="0">
              <a:solidFill>
                <a:schemeClr val="bg1">
                  <a:lumMod val="95000"/>
                  <a:lumOff val="5000"/>
                </a:schemeClr>
              </a:solidFill>
              <a:latin typeface="IBM Plex Mono SemiBold" panose="020B0709050203000203"/>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F898CCB-FE32-42FC-851F-00E564F03A61}"/>
              </a:ext>
            </a:extLst>
          </p:cNvPr>
          <p:cNvSpPr txBox="1"/>
          <p:nvPr/>
        </p:nvSpPr>
        <p:spPr>
          <a:xfrm>
            <a:off x="2320506" y="5115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https://github.com/Venkat-dandsena/testrepo/blob/a02b100cea689267f5a055115f70292a6b51cf30/spacex_dash_app%20(1).py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642" y="1825625"/>
            <a:ext cx="7565366" cy="427325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a:t>
            </a:r>
            <a:r>
              <a:rPr lang="en-US" sz="2200" dirty="0" err="1">
                <a:solidFill>
                  <a:schemeClr val="accent3">
                    <a:lumMod val="25000"/>
                  </a:schemeClr>
                </a:solidFill>
                <a:latin typeface="Abadi" panose="020B0604020104020204" pitchFamily="34" charset="0"/>
              </a:rPr>
              <a:t>modelSummarize</a:t>
            </a:r>
            <a:r>
              <a:rPr lang="en-US" sz="2200" dirty="0">
                <a:solidFill>
                  <a:schemeClr val="accent3">
                    <a:lumMod val="25000"/>
                  </a:schemeClr>
                </a:solidFill>
                <a:latin typeface="Abadi" panose="020B0604020104020204" pitchFamily="34" charset="0"/>
              </a:rPr>
              <a:t>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https://github.com/Venkat-dandsena/testrepo/blob/c12c91ea0d76807997a6c79dd32ff153a35233a3/Machine%20Learning%20Prediction.ipynb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77DEE71-DD02-42AA-A4EC-AD1B572789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08165" y="1330620"/>
            <a:ext cx="4314016" cy="2664304"/>
          </a:xfrm>
          <a:prstGeom prst="rect">
            <a:avLst/>
          </a:prstGeom>
        </p:spPr>
      </p:pic>
      <p:pic>
        <p:nvPicPr>
          <p:cNvPr id="6" name="Picture 5">
            <a:extLst>
              <a:ext uri="{FF2B5EF4-FFF2-40B4-BE49-F238E27FC236}">
                <a16:creationId xmlns:a16="http://schemas.microsoft.com/office/drawing/2014/main" id="{A3B6857F-C770-4CDC-A1F9-836E6A8D9FAF}"/>
              </a:ext>
            </a:extLst>
          </p:cNvPr>
          <p:cNvPicPr>
            <a:picLocks noChangeAspect="1"/>
          </p:cNvPicPr>
          <p:nvPr/>
        </p:nvPicPr>
        <p:blipFill>
          <a:blip r:embed="rId6"/>
          <a:stretch>
            <a:fillRect/>
          </a:stretch>
        </p:blipFill>
        <p:spPr>
          <a:xfrm>
            <a:off x="7108165" y="4148638"/>
            <a:ext cx="4314016" cy="209041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1F54B1D-7A7B-4CDF-90B4-02DD133C4319}"/>
              </a:ext>
            </a:extLst>
          </p:cNvPr>
          <p:cNvPicPr>
            <a:picLocks noChangeAspect="1"/>
          </p:cNvPicPr>
          <p:nvPr/>
        </p:nvPicPr>
        <p:blipFill>
          <a:blip r:embed="rId3"/>
          <a:stretch>
            <a:fillRect/>
          </a:stretch>
        </p:blipFill>
        <p:spPr>
          <a:xfrm>
            <a:off x="690113" y="3027872"/>
            <a:ext cx="10662250" cy="3157268"/>
          </a:xfrm>
          <a:prstGeom prst="rect">
            <a:avLst/>
          </a:prstGeom>
        </p:spPr>
      </p:pic>
      <p:sp>
        <p:nvSpPr>
          <p:cNvPr id="7" name="TextBox 6">
            <a:extLst>
              <a:ext uri="{FF2B5EF4-FFF2-40B4-BE49-F238E27FC236}">
                <a16:creationId xmlns:a16="http://schemas.microsoft.com/office/drawing/2014/main" id="{62D3DC29-2256-47E8-B2DF-676D5D0F6685}"/>
              </a:ext>
            </a:extLst>
          </p:cNvPr>
          <p:cNvSpPr txBox="1"/>
          <p:nvPr/>
        </p:nvSpPr>
        <p:spPr>
          <a:xfrm>
            <a:off x="1311215" y="1820174"/>
            <a:ext cx="7297767" cy="646331"/>
          </a:xfrm>
          <a:prstGeom prst="rect">
            <a:avLst/>
          </a:prstGeom>
          <a:noFill/>
        </p:spPr>
        <p:txBody>
          <a:bodyPr wrap="none" rtlCol="0">
            <a:spAutoFit/>
          </a:bodyPr>
          <a:lstStyle/>
          <a:p>
            <a:r>
              <a:rPr lang="en-US" dirty="0">
                <a:solidFill>
                  <a:schemeClr val="bg1">
                    <a:lumMod val="95000"/>
                    <a:lumOff val="5000"/>
                  </a:schemeClr>
                </a:solidFill>
                <a:latin typeface="IBM Plex Mono SemiBold" panose="020B0709050203000203"/>
              </a:rPr>
              <a:t>• From the plot, we found that the larger the flight amount at a launch site, </a:t>
            </a:r>
          </a:p>
          <a:p>
            <a:r>
              <a:rPr lang="en-US" dirty="0">
                <a:solidFill>
                  <a:schemeClr val="bg1">
                    <a:lumMod val="95000"/>
                    <a:lumOff val="5000"/>
                  </a:schemeClr>
                </a:solidFill>
                <a:latin typeface="IBM Plex Mono SemiBold" panose="020B0709050203000203"/>
              </a:rPr>
              <a:t>the greater the success rate at a launch site.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94804" y="2070100"/>
            <a:ext cx="9057736" cy="3811588"/>
          </a:xfrm>
          <a:prstGeom prst="rect">
            <a:avLst/>
          </a:prstGeom>
        </p:spPr>
        <p:txBody>
          <a:bodyPr>
            <a:normAutofit/>
          </a:bodyPr>
          <a:lstStyle/>
          <a:p>
            <a:pPr>
              <a:lnSpc>
                <a:spcPct val="100000"/>
              </a:lnSpc>
              <a:spcBef>
                <a:spcPts val="1400"/>
              </a:spcBef>
            </a:pPr>
            <a:r>
              <a:rPr lang="en-US" dirty="0">
                <a:solidFill>
                  <a:schemeClr val="bg1">
                    <a:lumMod val="95000"/>
                    <a:lumOff val="5000"/>
                  </a:schemeClr>
                </a:solidFill>
                <a:latin typeface="IBM Plex Mono SemiBold" panose="020B0709050203000203"/>
              </a:rPr>
              <a:t> Payload Vs. Launch Site scatter point chart you will find for the VAFB-SLC </a:t>
            </a:r>
            <a:r>
              <a:rPr lang="en-US" dirty="0" err="1">
                <a:solidFill>
                  <a:schemeClr val="bg1">
                    <a:lumMod val="95000"/>
                    <a:lumOff val="5000"/>
                  </a:schemeClr>
                </a:solidFill>
                <a:latin typeface="IBM Plex Mono SemiBold" panose="020B0709050203000203"/>
              </a:rPr>
              <a:t>launchsite</a:t>
            </a:r>
            <a:r>
              <a:rPr lang="en-US" dirty="0">
                <a:solidFill>
                  <a:schemeClr val="bg1">
                    <a:lumMod val="95000"/>
                    <a:lumOff val="5000"/>
                  </a:schemeClr>
                </a:solidFill>
                <a:latin typeface="IBM Plex Mono SemiBold" panose="020B0709050203000203"/>
              </a:rPr>
              <a:t> there are no rockets launched for </a:t>
            </a:r>
            <a:r>
              <a:rPr lang="en-US" dirty="0" err="1">
                <a:solidFill>
                  <a:schemeClr val="bg1">
                    <a:lumMod val="95000"/>
                    <a:lumOff val="5000"/>
                  </a:schemeClr>
                </a:solidFill>
                <a:latin typeface="IBM Plex Mono SemiBold" panose="020B0709050203000203"/>
              </a:rPr>
              <a:t>heavypayload</a:t>
            </a:r>
            <a:r>
              <a:rPr lang="en-US" dirty="0">
                <a:solidFill>
                  <a:schemeClr val="bg1">
                    <a:lumMod val="95000"/>
                    <a:lumOff val="5000"/>
                  </a:schemeClr>
                </a:solidFill>
                <a:latin typeface="IBM Plex Mono SemiBold" panose="020B0709050203000203"/>
              </a:rPr>
              <a:t> mass(greater than 10000).</a:t>
            </a:r>
            <a:endParaRPr lang="en-US" sz="2200" dirty="0">
              <a:solidFill>
                <a:schemeClr val="bg1">
                  <a:lumMod val="95000"/>
                  <a:lumOff val="5000"/>
                </a:schemeClr>
              </a:solidFill>
              <a:latin typeface="IBM Plex Mono SemiBold" panose="020B0709050203000203"/>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2A711AFB-1546-49C8-A356-010D9A337B6F}"/>
              </a:ext>
            </a:extLst>
          </p:cNvPr>
          <p:cNvPicPr>
            <a:picLocks noChangeAspect="1"/>
          </p:cNvPicPr>
          <p:nvPr/>
        </p:nvPicPr>
        <p:blipFill>
          <a:blip r:embed="rId3"/>
          <a:stretch>
            <a:fillRect/>
          </a:stretch>
        </p:blipFill>
        <p:spPr>
          <a:xfrm>
            <a:off x="1148751" y="3040811"/>
            <a:ext cx="9894498" cy="319376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graphicFrame>
        <p:nvGraphicFramePr>
          <p:cNvPr id="3" name="Diagram 2">
            <a:extLst>
              <a:ext uri="{FF2B5EF4-FFF2-40B4-BE49-F238E27FC236}">
                <a16:creationId xmlns:a16="http://schemas.microsoft.com/office/drawing/2014/main" id="{22731B34-6C64-4BB4-AE86-4BD47B222000}"/>
              </a:ext>
            </a:extLst>
          </p:cNvPr>
          <p:cNvGraphicFramePr/>
          <p:nvPr>
            <p:extLst>
              <p:ext uri="{D42A27DB-BD31-4B8C-83A1-F6EECF244321}">
                <p14:modId xmlns:p14="http://schemas.microsoft.com/office/powerpoint/2010/main" val="893870702"/>
              </p:ext>
            </p:extLst>
          </p:nvPr>
        </p:nvGraphicFramePr>
        <p:xfrm>
          <a:off x="1" y="1889185"/>
          <a:ext cx="6658978" cy="3916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6" name="Picture 5">
            <a:extLst>
              <a:ext uri="{FF2B5EF4-FFF2-40B4-BE49-F238E27FC236}">
                <a16:creationId xmlns:a16="http://schemas.microsoft.com/office/drawing/2014/main" id="{CBFCDFD9-0236-4A9F-9F96-06D5D90FE64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658978" y="1889186"/>
            <a:ext cx="4626633" cy="3916391"/>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53403"/>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61F73BE6-86CF-45CB-B870-0A3D9992F41E}"/>
              </a:ext>
            </a:extLst>
          </p:cNvPr>
          <p:cNvPicPr>
            <a:picLocks noChangeAspect="1"/>
          </p:cNvPicPr>
          <p:nvPr/>
        </p:nvPicPr>
        <p:blipFill>
          <a:blip r:embed="rId3"/>
          <a:stretch>
            <a:fillRect/>
          </a:stretch>
        </p:blipFill>
        <p:spPr>
          <a:xfrm>
            <a:off x="5846836" y="1801797"/>
            <a:ext cx="54387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8977" y="1448998"/>
            <a:ext cx="9523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6F2CC2E5-00FA-4CE8-AAE4-8A2D299D92F2}"/>
              </a:ext>
            </a:extLst>
          </p:cNvPr>
          <p:cNvPicPr>
            <a:picLocks noChangeAspect="1"/>
          </p:cNvPicPr>
          <p:nvPr/>
        </p:nvPicPr>
        <p:blipFill>
          <a:blip r:embed="rId3"/>
          <a:stretch>
            <a:fillRect/>
          </a:stretch>
        </p:blipFill>
        <p:spPr>
          <a:xfrm>
            <a:off x="828977" y="3169055"/>
            <a:ext cx="10777269" cy="31502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6298"/>
            <a:ext cx="10936034" cy="22886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8B44DDE-E5A4-48E4-B288-7776217C9F08}"/>
              </a:ext>
            </a:extLst>
          </p:cNvPr>
          <p:cNvPicPr>
            <a:picLocks noChangeAspect="1"/>
          </p:cNvPicPr>
          <p:nvPr/>
        </p:nvPicPr>
        <p:blipFill>
          <a:blip r:embed="rId3"/>
          <a:stretch>
            <a:fillRect/>
          </a:stretch>
        </p:blipFill>
        <p:spPr>
          <a:xfrm>
            <a:off x="770011" y="3724959"/>
            <a:ext cx="10584611" cy="30139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6306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observe that the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D040128-E347-4ADA-8B13-4A06366FF00F}"/>
              </a:ext>
            </a:extLst>
          </p:cNvPr>
          <p:cNvPicPr>
            <a:picLocks noChangeAspect="1"/>
          </p:cNvPicPr>
          <p:nvPr/>
        </p:nvPicPr>
        <p:blipFill>
          <a:blip r:embed="rId3"/>
          <a:stretch>
            <a:fillRect/>
          </a:stretch>
        </p:blipFill>
        <p:spPr>
          <a:xfrm>
            <a:off x="5227608" y="1766888"/>
            <a:ext cx="6418053" cy="43319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7532" y="1825625"/>
            <a:ext cx="550365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F6B0218-ACC0-4031-995F-FF89124A64AA}"/>
              </a:ext>
            </a:extLst>
          </p:cNvPr>
          <p:cNvPicPr>
            <a:picLocks noChangeAspect="1"/>
          </p:cNvPicPr>
          <p:nvPr/>
        </p:nvPicPr>
        <p:blipFill>
          <a:blip r:embed="rId3"/>
          <a:stretch>
            <a:fillRect/>
          </a:stretch>
        </p:blipFill>
        <p:spPr>
          <a:xfrm>
            <a:off x="6728604" y="1751162"/>
            <a:ext cx="5147633" cy="40026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B502C74-0C9F-43A2-B30E-ACB32F505536}"/>
              </a:ext>
            </a:extLst>
          </p:cNvPr>
          <p:cNvPicPr>
            <a:picLocks noChangeAspect="1"/>
          </p:cNvPicPr>
          <p:nvPr/>
        </p:nvPicPr>
        <p:blipFill>
          <a:blip r:embed="rId3"/>
          <a:stretch>
            <a:fillRect/>
          </a:stretch>
        </p:blipFill>
        <p:spPr>
          <a:xfrm>
            <a:off x="846409" y="2367232"/>
            <a:ext cx="10315575" cy="40767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3701"/>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BEC0406A-B878-4DED-88A4-BB1946F0CFFA}"/>
              </a:ext>
            </a:extLst>
          </p:cNvPr>
          <p:cNvPicPr>
            <a:picLocks noChangeAspect="1"/>
          </p:cNvPicPr>
          <p:nvPr/>
        </p:nvPicPr>
        <p:blipFill>
          <a:blip r:embed="rId3"/>
          <a:stretch>
            <a:fillRect/>
          </a:stretch>
        </p:blipFill>
        <p:spPr>
          <a:xfrm>
            <a:off x="1768415" y="2829464"/>
            <a:ext cx="7497896" cy="32780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5459"/>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B6D72F8-ED26-44FD-A77C-125AC62A24E9}"/>
              </a:ext>
            </a:extLst>
          </p:cNvPr>
          <p:cNvPicPr>
            <a:picLocks noChangeAspect="1"/>
          </p:cNvPicPr>
          <p:nvPr/>
        </p:nvPicPr>
        <p:blipFill>
          <a:blip r:embed="rId3"/>
          <a:stretch>
            <a:fillRect/>
          </a:stretch>
        </p:blipFill>
        <p:spPr>
          <a:xfrm>
            <a:off x="1785668" y="3191772"/>
            <a:ext cx="8166339" cy="32655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6447"/>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84D0AE9A-1938-43C1-BE58-F41D6BD79CCD}"/>
              </a:ext>
            </a:extLst>
          </p:cNvPr>
          <p:cNvPicPr>
            <a:picLocks noChangeAspect="1"/>
          </p:cNvPicPr>
          <p:nvPr/>
        </p:nvPicPr>
        <p:blipFill>
          <a:blip r:embed="rId3"/>
          <a:stretch>
            <a:fillRect/>
          </a:stretch>
        </p:blipFill>
        <p:spPr>
          <a:xfrm>
            <a:off x="2446337" y="2785793"/>
            <a:ext cx="8033694" cy="33911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3EF2230-C567-44EB-BD45-82C8D620A750}"/>
              </a:ext>
            </a:extLst>
          </p:cNvPr>
          <p:cNvPicPr>
            <a:picLocks noChangeAspect="1"/>
          </p:cNvPicPr>
          <p:nvPr/>
        </p:nvPicPr>
        <p:blipFill>
          <a:blip r:embed="rId3"/>
          <a:stretch>
            <a:fillRect/>
          </a:stretch>
        </p:blipFill>
        <p:spPr>
          <a:xfrm>
            <a:off x="902282" y="3001992"/>
            <a:ext cx="10602404" cy="37239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1092"/>
            <a:ext cx="11074057" cy="4796287"/>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mj-lt"/>
              </a:rPr>
              <a:t>Summary of methodologies</a:t>
            </a:r>
          </a:p>
          <a:p>
            <a:pPr>
              <a:lnSpc>
                <a:spcPct val="100000"/>
              </a:lnSpc>
              <a:spcBef>
                <a:spcPts val="1400"/>
              </a:spcBef>
            </a:pPr>
            <a:r>
              <a:rPr lang="en-US" sz="1600" dirty="0">
                <a:latin typeface="+mj-lt"/>
              </a:rPr>
              <a:t> Data Collection through API </a:t>
            </a:r>
          </a:p>
          <a:p>
            <a:pPr>
              <a:lnSpc>
                <a:spcPct val="100000"/>
              </a:lnSpc>
              <a:spcBef>
                <a:spcPts val="1400"/>
              </a:spcBef>
            </a:pPr>
            <a:r>
              <a:rPr lang="en-US" sz="1600" dirty="0">
                <a:latin typeface="+mj-lt"/>
              </a:rPr>
              <a:t>Data Collection with Web Scraping </a:t>
            </a:r>
          </a:p>
          <a:p>
            <a:pPr>
              <a:lnSpc>
                <a:spcPct val="100000"/>
              </a:lnSpc>
              <a:spcBef>
                <a:spcPts val="1400"/>
              </a:spcBef>
            </a:pPr>
            <a:r>
              <a:rPr lang="en-US" sz="1600" dirty="0">
                <a:latin typeface="+mj-lt"/>
              </a:rPr>
              <a:t>Data Wrangling </a:t>
            </a:r>
          </a:p>
          <a:p>
            <a:pPr>
              <a:lnSpc>
                <a:spcPct val="100000"/>
              </a:lnSpc>
              <a:spcBef>
                <a:spcPts val="1400"/>
              </a:spcBef>
            </a:pPr>
            <a:r>
              <a:rPr lang="en-US" sz="1600" dirty="0">
                <a:latin typeface="+mj-lt"/>
              </a:rPr>
              <a:t>Exploratory Data Analysis with SQL </a:t>
            </a:r>
          </a:p>
          <a:p>
            <a:pPr>
              <a:lnSpc>
                <a:spcPct val="100000"/>
              </a:lnSpc>
              <a:spcBef>
                <a:spcPts val="1400"/>
              </a:spcBef>
            </a:pPr>
            <a:r>
              <a:rPr lang="en-US" sz="1600" dirty="0">
                <a:latin typeface="+mj-lt"/>
              </a:rPr>
              <a:t>Exploratory Data Analysis with Data Visualization </a:t>
            </a:r>
          </a:p>
          <a:p>
            <a:pPr>
              <a:lnSpc>
                <a:spcPct val="100000"/>
              </a:lnSpc>
              <a:spcBef>
                <a:spcPts val="1400"/>
              </a:spcBef>
            </a:pPr>
            <a:r>
              <a:rPr lang="en-US" sz="1600" dirty="0">
                <a:latin typeface="+mj-lt"/>
              </a:rPr>
              <a:t>Interactive Visual Analytics with Folium </a:t>
            </a:r>
          </a:p>
          <a:p>
            <a:pPr>
              <a:lnSpc>
                <a:spcPct val="100000"/>
              </a:lnSpc>
              <a:spcBef>
                <a:spcPts val="1400"/>
              </a:spcBef>
            </a:pPr>
            <a:r>
              <a:rPr lang="en-US" sz="1600" dirty="0">
                <a:latin typeface="+mj-lt"/>
              </a:rPr>
              <a:t>Machine Learning Prediction </a:t>
            </a:r>
            <a:endParaRPr lang="en-US" sz="1600" dirty="0">
              <a:solidFill>
                <a:schemeClr val="accent3">
                  <a:lumMod val="25000"/>
                </a:schemeClr>
              </a:solidFill>
              <a:latin typeface="+mj-lt"/>
            </a:endParaRPr>
          </a:p>
          <a:p>
            <a:pPr>
              <a:lnSpc>
                <a:spcPct val="100000"/>
              </a:lnSpc>
              <a:spcBef>
                <a:spcPts val="1400"/>
              </a:spcBef>
            </a:pPr>
            <a:r>
              <a:rPr lang="en-US" sz="2200" b="1" dirty="0">
                <a:solidFill>
                  <a:schemeClr val="accent3">
                    <a:lumMod val="25000"/>
                  </a:schemeClr>
                </a:solidFill>
                <a:latin typeface="+mj-lt"/>
              </a:rPr>
              <a:t>Summary of all results</a:t>
            </a:r>
          </a:p>
          <a:p>
            <a:pPr>
              <a:lnSpc>
                <a:spcPct val="100000"/>
              </a:lnSpc>
              <a:spcBef>
                <a:spcPts val="1400"/>
              </a:spcBef>
            </a:pPr>
            <a:r>
              <a:rPr lang="en-US" sz="1600" dirty="0">
                <a:latin typeface="+mj-lt"/>
                <a:cs typeface="Calibri" panose="020F0502020204030204" pitchFamily="34" charset="0"/>
              </a:rPr>
              <a:t>Machine Learning Prediction</a:t>
            </a:r>
          </a:p>
          <a:p>
            <a:pPr>
              <a:lnSpc>
                <a:spcPct val="100000"/>
              </a:lnSpc>
              <a:spcBef>
                <a:spcPts val="1400"/>
              </a:spcBef>
            </a:pPr>
            <a:r>
              <a:rPr lang="en-US" sz="1600" dirty="0">
                <a:latin typeface="+mj-lt"/>
                <a:cs typeface="Calibri" panose="020F0502020204030204" pitchFamily="34" charset="0"/>
              </a:rPr>
              <a:t>Exploratory Data Analysis result </a:t>
            </a:r>
          </a:p>
          <a:p>
            <a:pPr>
              <a:lnSpc>
                <a:spcPct val="100000"/>
              </a:lnSpc>
              <a:spcBef>
                <a:spcPts val="1400"/>
              </a:spcBef>
            </a:pPr>
            <a:r>
              <a:rPr lang="en-US" sz="1600" dirty="0">
                <a:latin typeface="+mj-lt"/>
                <a:cs typeface="Calibri" panose="020F0502020204030204" pitchFamily="34" charset="0"/>
              </a:rPr>
              <a:t>Interactive analytics in screenshots </a:t>
            </a:r>
          </a:p>
          <a:p>
            <a:pPr>
              <a:lnSpc>
                <a:spcPct val="100000"/>
              </a:lnSpc>
              <a:spcBef>
                <a:spcPts val="1400"/>
              </a:spcBef>
            </a:pPr>
            <a:r>
              <a:rPr lang="en-US" sz="1600" dirty="0">
                <a:latin typeface="+mj-lt"/>
                <a:cs typeface="Calibri" panose="020F0502020204030204" pitchFamily="34" charset="0"/>
              </a:rPr>
              <a:t>Predictive Analytics result  </a:t>
            </a:r>
            <a:endParaRPr lang="en-US" sz="1600" dirty="0">
              <a:solidFill>
                <a:schemeClr val="accent3">
                  <a:lumMod val="25000"/>
                </a:schemeClr>
              </a:solidFill>
              <a:latin typeface="+mj-lt"/>
              <a:cs typeface="Calibri" panose="020F050202020403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A6544A72-CC52-45B8-8833-939BD62480D2}"/>
              </a:ext>
            </a:extLst>
          </p:cNvPr>
          <p:cNvPicPr>
            <a:picLocks noChangeAspect="1"/>
          </p:cNvPicPr>
          <p:nvPr/>
        </p:nvPicPr>
        <p:blipFill>
          <a:blip r:embed="rId3"/>
          <a:stretch>
            <a:fillRect/>
          </a:stretch>
        </p:blipFill>
        <p:spPr>
          <a:xfrm>
            <a:off x="2217831" y="2671223"/>
            <a:ext cx="8229600" cy="31718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268" y="1968012"/>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097B08B-A77C-4CF8-A331-5E14AE0D26EF}"/>
              </a:ext>
            </a:extLst>
          </p:cNvPr>
          <p:cNvPicPr>
            <a:picLocks noChangeAspect="1"/>
          </p:cNvPicPr>
          <p:nvPr/>
        </p:nvPicPr>
        <p:blipFill>
          <a:blip r:embed="rId3"/>
          <a:stretch>
            <a:fillRect/>
          </a:stretch>
        </p:blipFill>
        <p:spPr>
          <a:xfrm>
            <a:off x="2362634" y="2725947"/>
            <a:ext cx="7466731" cy="38104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4113"/>
            <a:ext cx="1097054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AAF2247-E636-4191-B521-1E51DDBC3794}"/>
              </a:ext>
            </a:extLst>
          </p:cNvPr>
          <p:cNvPicPr>
            <a:picLocks noChangeAspect="1"/>
          </p:cNvPicPr>
          <p:nvPr/>
        </p:nvPicPr>
        <p:blipFill>
          <a:blip r:embed="rId3"/>
          <a:stretch>
            <a:fillRect/>
          </a:stretch>
        </p:blipFill>
        <p:spPr>
          <a:xfrm>
            <a:off x="1966823" y="3761117"/>
            <a:ext cx="8962845" cy="28011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8810"/>
            <a:ext cx="114300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7A88330C-6EA2-407E-B79E-9611B111146C}"/>
              </a:ext>
            </a:extLst>
          </p:cNvPr>
          <p:cNvPicPr>
            <a:picLocks noChangeAspect="1"/>
          </p:cNvPicPr>
          <p:nvPr/>
        </p:nvPicPr>
        <p:blipFill>
          <a:blip r:embed="rId3"/>
          <a:stretch>
            <a:fillRect/>
          </a:stretch>
        </p:blipFill>
        <p:spPr>
          <a:xfrm>
            <a:off x="1691689" y="2505978"/>
            <a:ext cx="9345103" cy="36152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2964" y="1968012"/>
            <a:ext cx="5047889" cy="4351338"/>
          </a:xfrm>
          <a:prstGeom prst="rect">
            <a:avLst/>
          </a:prstGeom>
        </p:spPr>
        <p:txBody>
          <a:bodyPr lIns="91440" tIns="45720" rIns="91440" bIns="45720" anchor="t">
            <a:normAutofit/>
          </a:bodyPr>
          <a:lstStyle/>
          <a:p>
            <a:pPr marL="0" indent="0">
              <a:buNone/>
            </a:pPr>
            <a:r>
              <a:rPr lang="en-US" dirty="0">
                <a:solidFill>
                  <a:schemeClr val="bg1"/>
                </a:solidFill>
                <a:latin typeface="IBM Plex Mono SemiBold" panose="020B0709050203000203"/>
              </a:rPr>
              <a:t> Findings from the map is that all the launch site are in United state And near to the sea or water.</a:t>
            </a:r>
            <a:endParaRPr lang="en-US" dirty="0">
              <a:solidFill>
                <a:schemeClr val="bg1"/>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the launch sites </a:t>
            </a:r>
          </a:p>
        </p:txBody>
      </p:sp>
      <p:pic>
        <p:nvPicPr>
          <p:cNvPr id="4" name="Picture 3">
            <a:extLst>
              <a:ext uri="{FF2B5EF4-FFF2-40B4-BE49-F238E27FC236}">
                <a16:creationId xmlns:a16="http://schemas.microsoft.com/office/drawing/2014/main" id="{7AF97C93-E1DB-418B-8703-AEBCE599D14A}"/>
              </a:ext>
            </a:extLst>
          </p:cNvPr>
          <p:cNvPicPr>
            <a:picLocks noChangeAspect="1"/>
          </p:cNvPicPr>
          <p:nvPr/>
        </p:nvPicPr>
        <p:blipFill>
          <a:blip r:embed="rId3"/>
          <a:stretch>
            <a:fillRect/>
          </a:stretch>
        </p:blipFill>
        <p:spPr>
          <a:xfrm>
            <a:off x="7668883" y="2120900"/>
            <a:ext cx="3751592" cy="43513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27218"/>
            <a:ext cx="7160541" cy="4351338"/>
          </a:xfrm>
          <a:prstGeom prst="rect">
            <a:avLst/>
          </a:prstGeom>
        </p:spPr>
        <p:txBody>
          <a:bodyPr lIns="91440" tIns="45720" rIns="91440" bIns="45720" anchor="t">
            <a:normAutofit/>
          </a:bodyPr>
          <a:lstStyle/>
          <a:p>
            <a:pPr>
              <a:spcBef>
                <a:spcPts val="1400"/>
              </a:spcBef>
            </a:pPr>
            <a:r>
              <a:rPr lang="en-US" dirty="0">
                <a:solidFill>
                  <a:schemeClr val="bg1"/>
                </a:solidFill>
                <a:latin typeface="IBM Plex Mono SemiBold" panose="020B0709050203000203"/>
              </a:rPr>
              <a:t>Marker clusters can be a good way to simplify a map containing many ma markers having the same coordinate.</a:t>
            </a:r>
          </a:p>
          <a:p>
            <a:pPr>
              <a:spcBef>
                <a:spcPts val="1400"/>
              </a:spcBef>
            </a:pPr>
            <a:r>
              <a:rPr lang="en-US" dirty="0">
                <a:solidFill>
                  <a:schemeClr val="bg1"/>
                </a:solidFill>
                <a:latin typeface="IBM Plex Mono SemiBold" panose="020B0709050203000203"/>
              </a:rPr>
              <a:t>From the color-labeled markers in marker clusters, easily identify which launch sites have relatively high success rates</a:t>
            </a:r>
            <a:endParaRPr lang="en-US" dirty="0">
              <a:solidFill>
                <a:schemeClr val="accent3">
                  <a:lumMod val="25000"/>
                </a:schemeClr>
              </a:solidFill>
              <a:latin typeface="IBM Plex Mono SemiBold" panose="020B0709050203000203"/>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2" name="Picture 1">
            <a:extLst>
              <a:ext uri="{FF2B5EF4-FFF2-40B4-BE49-F238E27FC236}">
                <a16:creationId xmlns:a16="http://schemas.microsoft.com/office/drawing/2014/main" id="{34F55FE5-9EE4-490B-ABB2-2507BBB6E3E2}"/>
              </a:ext>
            </a:extLst>
          </p:cNvPr>
          <p:cNvPicPr>
            <a:picLocks noChangeAspect="1"/>
          </p:cNvPicPr>
          <p:nvPr/>
        </p:nvPicPr>
        <p:blipFill>
          <a:blip r:embed="rId3"/>
          <a:stretch>
            <a:fillRect/>
          </a:stretch>
        </p:blipFill>
        <p:spPr>
          <a:xfrm>
            <a:off x="7930552" y="1404743"/>
            <a:ext cx="3491437" cy="2024257"/>
          </a:xfrm>
          <a:prstGeom prst="rect">
            <a:avLst/>
          </a:prstGeom>
        </p:spPr>
      </p:pic>
      <p:pic>
        <p:nvPicPr>
          <p:cNvPr id="6" name="Picture 5">
            <a:extLst>
              <a:ext uri="{FF2B5EF4-FFF2-40B4-BE49-F238E27FC236}">
                <a16:creationId xmlns:a16="http://schemas.microsoft.com/office/drawing/2014/main" id="{5F8717A9-D157-4D8D-8333-01D17D4C5150}"/>
              </a:ext>
            </a:extLst>
          </p:cNvPr>
          <p:cNvPicPr>
            <a:picLocks noChangeAspect="1"/>
          </p:cNvPicPr>
          <p:nvPr/>
        </p:nvPicPr>
        <p:blipFill>
          <a:blip r:embed="rId4"/>
          <a:stretch>
            <a:fillRect/>
          </a:stretch>
        </p:blipFill>
        <p:spPr>
          <a:xfrm>
            <a:off x="1406106" y="3495675"/>
            <a:ext cx="9014604" cy="28236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5912"/>
            <a:ext cx="8597900"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9582529"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from railways, coast and city</a:t>
            </a:r>
          </a:p>
        </p:txBody>
      </p:sp>
      <p:pic>
        <p:nvPicPr>
          <p:cNvPr id="2" name="Picture 1">
            <a:extLst>
              <a:ext uri="{FF2B5EF4-FFF2-40B4-BE49-F238E27FC236}">
                <a16:creationId xmlns:a16="http://schemas.microsoft.com/office/drawing/2014/main" id="{CE84834D-515A-41FD-B727-3F91BDB66916}"/>
              </a:ext>
            </a:extLst>
          </p:cNvPr>
          <p:cNvPicPr>
            <a:picLocks noChangeAspect="1"/>
          </p:cNvPicPr>
          <p:nvPr/>
        </p:nvPicPr>
        <p:blipFill>
          <a:blip r:embed="rId3"/>
          <a:stretch>
            <a:fillRect/>
          </a:stretch>
        </p:blipFill>
        <p:spPr>
          <a:xfrm>
            <a:off x="1451446" y="1518249"/>
            <a:ext cx="9289107" cy="48807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 from all sites</a:t>
            </a:r>
          </a:p>
        </p:txBody>
      </p:sp>
      <p:pic>
        <p:nvPicPr>
          <p:cNvPr id="6" name="Picture 5">
            <a:extLst>
              <a:ext uri="{FF2B5EF4-FFF2-40B4-BE49-F238E27FC236}">
                <a16:creationId xmlns:a16="http://schemas.microsoft.com/office/drawing/2014/main" id="{E3E4782F-AE1D-42F3-B964-349DE240DADE}"/>
              </a:ext>
            </a:extLst>
          </p:cNvPr>
          <p:cNvPicPr>
            <a:picLocks noChangeAspect="1"/>
          </p:cNvPicPr>
          <p:nvPr/>
        </p:nvPicPr>
        <p:blipFill>
          <a:blip r:embed="rId3"/>
          <a:stretch>
            <a:fillRect/>
          </a:stretch>
        </p:blipFill>
        <p:spPr>
          <a:xfrm>
            <a:off x="770011" y="1601089"/>
            <a:ext cx="10240993" cy="44121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11215"/>
            <a:ext cx="10399486" cy="5167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6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000" dirty="0"/>
              <a:t>Space X advertises Falcon 9 rocket launches on its website with a cost of 62 million dollars; other providers cost upward of 165 million dollars each, much of the savings is because Space X can reuse the first stage. </a:t>
            </a:r>
          </a:p>
          <a:p>
            <a:pPr marL="457200" lvl="1" indent="0">
              <a:spcBef>
                <a:spcPts val="1400"/>
              </a:spcBef>
              <a:buNone/>
            </a:pPr>
            <a:r>
              <a:rPr lang="en-US" sz="2000" dirty="0"/>
              <a:t>Therefore, if we can determine if the first stage will land, we can determine the cost of a launch. This information can be used if an alternate company wants to bid against space X for a rocket launch. </a:t>
            </a:r>
          </a:p>
          <a:p>
            <a:pPr marL="457200" lvl="1" indent="0">
              <a:spcBef>
                <a:spcPts val="1400"/>
              </a:spcBef>
              <a:buNone/>
            </a:pPr>
            <a:r>
              <a:rPr lang="en-US" sz="2000" dirty="0"/>
              <a:t>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600" dirty="0">
                <a:solidFill>
                  <a:schemeClr val="accent3">
                    <a:lumMod val="25000"/>
                  </a:schemeClr>
                </a:solidFill>
                <a:latin typeface="Abadi" panose="020B0604020104020204" pitchFamily="34" charset="0"/>
              </a:rPr>
              <a:t>Problems you want to find answers</a:t>
            </a:r>
          </a:p>
          <a:p>
            <a:pPr marL="457200" indent="-457200">
              <a:spcBef>
                <a:spcPts val="1400"/>
              </a:spcBef>
              <a:buFont typeface="+mj-lt"/>
              <a:buAutoNum type="arabicPeriod"/>
            </a:pPr>
            <a:r>
              <a:rPr lang="en-US" sz="1900" dirty="0"/>
              <a:t>What factors determine if the rocket will land successfully? </a:t>
            </a:r>
          </a:p>
          <a:p>
            <a:pPr marL="457200" indent="-457200">
              <a:spcBef>
                <a:spcPts val="1400"/>
              </a:spcBef>
              <a:buFont typeface="+mj-lt"/>
              <a:buAutoNum type="arabicPeriod"/>
            </a:pPr>
            <a:r>
              <a:rPr lang="en-US" sz="1900" dirty="0"/>
              <a:t>The interaction amongst various features that determine the success rate of a successful landing.</a:t>
            </a:r>
          </a:p>
          <a:p>
            <a:pPr marL="457200" indent="-457200">
              <a:spcBef>
                <a:spcPts val="1400"/>
              </a:spcBef>
              <a:buFont typeface="+mj-lt"/>
              <a:buAutoNum type="arabicPeriod"/>
            </a:pPr>
            <a:r>
              <a:rPr lang="en-US" sz="1900" dirty="0"/>
              <a:t>What operating conditions needs to be in place to ensure a successful landing program</a:t>
            </a:r>
            <a:endParaRPr lang="en-US" sz="17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90196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showing the Launch site with</a:t>
            </a:r>
          </a:p>
          <a:p>
            <a:r>
              <a:rPr lang="en-US" dirty="0"/>
              <a:t>the highest launch success ratio</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94144B02-88AC-45C9-9982-484FACBD9F36}"/>
              </a:ext>
            </a:extLst>
          </p:cNvPr>
          <p:cNvPicPr>
            <a:picLocks noChangeAspect="1"/>
          </p:cNvPicPr>
          <p:nvPr/>
        </p:nvPicPr>
        <p:blipFill>
          <a:blip r:embed="rId3"/>
          <a:stretch>
            <a:fillRect/>
          </a:stretch>
        </p:blipFill>
        <p:spPr>
          <a:xfrm>
            <a:off x="2419439" y="2205936"/>
            <a:ext cx="7077075" cy="33432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694927"/>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Scatter plot of Payload vs Launch Outcome for all sites, </a:t>
            </a:r>
          </a:p>
          <a:p>
            <a:r>
              <a:rPr lang="en-US" dirty="0"/>
              <a:t>with different payload selected in the range slide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FED9BF52-C1D6-4014-9E2F-ACE932AF0811}"/>
              </a:ext>
            </a:extLst>
          </p:cNvPr>
          <p:cNvPicPr>
            <a:picLocks noChangeAspect="1"/>
          </p:cNvPicPr>
          <p:nvPr/>
        </p:nvPicPr>
        <p:blipFill>
          <a:blip r:embed="rId3"/>
          <a:stretch>
            <a:fillRect/>
          </a:stretch>
        </p:blipFill>
        <p:spPr>
          <a:xfrm>
            <a:off x="2281237" y="1828800"/>
            <a:ext cx="7629525" cy="33746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49887"/>
            <a:ext cx="11190739" cy="381158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bg1"/>
                </a:solidFill>
                <a:latin typeface="IBM Plex Mono SemiBold" panose="020B0709050203000203"/>
              </a:rPr>
              <a:t>The decision tree classifier is the model with the highest classification accuracy </a:t>
            </a:r>
            <a:endParaRPr lang="en-US" sz="2200" dirty="0">
              <a:solidFill>
                <a:schemeClr val="bg1"/>
              </a:solidFill>
              <a:latin typeface="IBM Plex Mono SemiBold" panose="020B0709050203000203"/>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4A7A135-9078-4DA1-8547-0BAA76BDF535}"/>
              </a:ext>
            </a:extLst>
          </p:cNvPr>
          <p:cNvPicPr>
            <a:picLocks noChangeAspect="1"/>
          </p:cNvPicPr>
          <p:nvPr/>
        </p:nvPicPr>
        <p:blipFill>
          <a:blip r:embed="rId3"/>
          <a:stretch>
            <a:fillRect/>
          </a:stretch>
        </p:blipFill>
        <p:spPr>
          <a:xfrm>
            <a:off x="793823" y="2671275"/>
            <a:ext cx="10467975" cy="36480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graphicFrame>
        <p:nvGraphicFramePr>
          <p:cNvPr id="3" name="Diagram 2">
            <a:extLst>
              <a:ext uri="{FF2B5EF4-FFF2-40B4-BE49-F238E27FC236}">
                <a16:creationId xmlns:a16="http://schemas.microsoft.com/office/drawing/2014/main" id="{B300BF39-801D-45E5-87BB-F5B368244BBA}"/>
              </a:ext>
            </a:extLst>
          </p:cNvPr>
          <p:cNvGraphicFramePr/>
          <p:nvPr/>
        </p:nvGraphicFramePr>
        <p:xfrm>
          <a:off x="770011" y="1919377"/>
          <a:ext cx="6364034" cy="4550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E42752F-CBE7-451C-B33C-339C3FB15857}"/>
              </a:ext>
            </a:extLst>
          </p:cNvPr>
          <p:cNvPicPr>
            <a:picLocks noChangeAspect="1"/>
          </p:cNvPicPr>
          <p:nvPr/>
        </p:nvPicPr>
        <p:blipFill>
          <a:blip r:embed="rId9"/>
          <a:stretch>
            <a:fillRect/>
          </a:stretch>
        </p:blipFill>
        <p:spPr>
          <a:xfrm>
            <a:off x="7362825" y="1919377"/>
            <a:ext cx="4229100" cy="3590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graphicFrame>
        <p:nvGraphicFramePr>
          <p:cNvPr id="2" name="Content Placeholder 1">
            <a:extLst>
              <a:ext uri="{FF2B5EF4-FFF2-40B4-BE49-F238E27FC236}">
                <a16:creationId xmlns:a16="http://schemas.microsoft.com/office/drawing/2014/main" id="{8431F1A7-D17F-4ED7-AC8D-3F422BD82973}"/>
              </a:ext>
            </a:extLst>
          </p:cNvPr>
          <p:cNvGraphicFramePr>
            <a:graphicFrameLocks noGrp="1"/>
          </p:cNvGraphicFramePr>
          <p:nvPr>
            <p:ph sz="half" idx="4294967295"/>
            <p:extLst>
              <p:ext uri="{D42A27DB-BD31-4B8C-83A1-F6EECF244321}">
                <p14:modId xmlns:p14="http://schemas.microsoft.com/office/powerpoint/2010/main" val="3565695996"/>
              </p:ext>
            </p:extLst>
          </p:nvPr>
        </p:nvGraphicFramePr>
        <p:xfrm>
          <a:off x="1546388" y="1788575"/>
          <a:ext cx="836536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graphicFrame>
        <p:nvGraphicFramePr>
          <p:cNvPr id="2" name="Diagram 1">
            <a:extLst>
              <a:ext uri="{FF2B5EF4-FFF2-40B4-BE49-F238E27FC236}">
                <a16:creationId xmlns:a16="http://schemas.microsoft.com/office/drawing/2014/main" id="{3773F5F2-49E2-4D95-9A19-0A52EE8B31BD}"/>
              </a:ext>
            </a:extLst>
          </p:cNvPr>
          <p:cNvGraphicFramePr/>
          <p:nvPr>
            <p:extLst>
              <p:ext uri="{D42A27DB-BD31-4B8C-83A1-F6EECF244321}">
                <p14:modId xmlns:p14="http://schemas.microsoft.com/office/powerpoint/2010/main" val="923311334"/>
              </p:ext>
            </p:extLst>
          </p:nvPr>
        </p:nvGraphicFramePr>
        <p:xfrm>
          <a:off x="1516504" y="1667073"/>
          <a:ext cx="9158992" cy="4966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3411" y="1540804"/>
            <a:ext cx="7535863" cy="4572000"/>
          </a:xfrm>
          <a:prstGeom prst="rect">
            <a:avLst/>
          </a:prstGeom>
        </p:spPr>
        <p:txBody>
          <a:bodyPr>
            <a:normAutofit fontScale="92500" lnSpcReduction="20000"/>
          </a:bodyPr>
          <a:lstStyle/>
          <a:p>
            <a:pPr>
              <a:lnSpc>
                <a:spcPct val="100000"/>
              </a:lnSpc>
              <a:spcBef>
                <a:spcPts val="1400"/>
              </a:spcBef>
              <a:buClr>
                <a:schemeClr val="bg1">
                  <a:lumMod val="95000"/>
                  <a:lumOff val="5000"/>
                </a:schemeClr>
              </a:buClr>
              <a:buFont typeface="Wingdings" panose="05000000000000000000" pitchFamily="2" charset="2"/>
              <a:buChar char="Ø"/>
            </a:pPr>
            <a:r>
              <a:rPr lang="en-US" sz="2400" dirty="0">
                <a:solidFill>
                  <a:srgbClr val="0070C0"/>
                </a:solidFill>
                <a:latin typeface="IBM Plex Mono SemiBold" panose="020B0709050203000203"/>
              </a:rPr>
              <a:t>The data was collected using various methods </a:t>
            </a:r>
          </a:p>
          <a:p>
            <a:pPr>
              <a:lnSpc>
                <a:spcPct val="100000"/>
              </a:lnSpc>
              <a:spcBef>
                <a:spcPts val="1400"/>
              </a:spcBef>
              <a:buClr>
                <a:schemeClr val="bg1">
                  <a:lumMod val="95000"/>
                  <a:lumOff val="5000"/>
                </a:schemeClr>
              </a:buClr>
              <a:buFont typeface="Wingdings" panose="05000000000000000000" pitchFamily="2" charset="2"/>
              <a:buChar char="Ø"/>
            </a:pPr>
            <a:r>
              <a:rPr lang="en-US" sz="2400" dirty="0">
                <a:solidFill>
                  <a:srgbClr val="0070C0"/>
                </a:solidFill>
                <a:latin typeface="IBM Plex Mono SemiBold" panose="020B0709050203000203"/>
              </a:rPr>
              <a:t>Data collection was done using get request to the SpaceX API. </a:t>
            </a:r>
          </a:p>
          <a:p>
            <a:pPr>
              <a:lnSpc>
                <a:spcPct val="100000"/>
              </a:lnSpc>
              <a:spcBef>
                <a:spcPts val="1400"/>
              </a:spcBef>
              <a:buClr>
                <a:schemeClr val="bg1">
                  <a:lumMod val="95000"/>
                  <a:lumOff val="5000"/>
                </a:schemeClr>
              </a:buClr>
              <a:buFont typeface="Wingdings" panose="05000000000000000000" pitchFamily="2" charset="2"/>
              <a:buChar char="Ø"/>
            </a:pPr>
            <a:r>
              <a:rPr lang="en-US" sz="2400" dirty="0">
                <a:solidFill>
                  <a:srgbClr val="0070C0"/>
                </a:solidFill>
                <a:latin typeface="IBM Plex Mono SemiBold" panose="020B0709050203000203"/>
              </a:rPr>
              <a:t>Next, we decoded the response content as a Json using .json() function call and turn it into a pandas </a:t>
            </a:r>
            <a:r>
              <a:rPr lang="en-US" sz="2400" dirty="0" err="1">
                <a:solidFill>
                  <a:srgbClr val="0070C0"/>
                </a:solidFill>
                <a:latin typeface="IBM Plex Mono SemiBold" panose="020B0709050203000203"/>
              </a:rPr>
              <a:t>dataframe</a:t>
            </a:r>
            <a:r>
              <a:rPr lang="en-US" sz="2400" dirty="0">
                <a:solidFill>
                  <a:srgbClr val="0070C0"/>
                </a:solidFill>
                <a:latin typeface="IBM Plex Mono SemiBold" panose="020B0709050203000203"/>
              </a:rPr>
              <a:t> using .</a:t>
            </a:r>
            <a:r>
              <a:rPr lang="en-US" sz="2400" dirty="0" err="1">
                <a:solidFill>
                  <a:srgbClr val="0070C0"/>
                </a:solidFill>
                <a:latin typeface="IBM Plex Mono SemiBold" panose="020B0709050203000203"/>
              </a:rPr>
              <a:t>json_normalize</a:t>
            </a:r>
            <a:r>
              <a:rPr lang="en-US" sz="2400" dirty="0">
                <a:solidFill>
                  <a:srgbClr val="0070C0"/>
                </a:solidFill>
                <a:latin typeface="IBM Plex Mono SemiBold" panose="020B0709050203000203"/>
              </a:rPr>
              <a:t>().</a:t>
            </a:r>
          </a:p>
          <a:p>
            <a:pPr>
              <a:lnSpc>
                <a:spcPct val="100000"/>
              </a:lnSpc>
              <a:spcBef>
                <a:spcPts val="1400"/>
              </a:spcBef>
              <a:buClr>
                <a:schemeClr val="bg1">
                  <a:lumMod val="95000"/>
                  <a:lumOff val="5000"/>
                </a:schemeClr>
              </a:buClr>
              <a:buFont typeface="Wingdings" panose="05000000000000000000" pitchFamily="2" charset="2"/>
              <a:buChar char="Ø"/>
            </a:pPr>
            <a:r>
              <a:rPr lang="en-US" sz="2400" dirty="0">
                <a:solidFill>
                  <a:srgbClr val="0070C0"/>
                </a:solidFill>
                <a:latin typeface="IBM Plex Mono SemiBold" panose="020B0709050203000203"/>
              </a:rPr>
              <a:t> We then cleaned the data, checked for missing values and fill in missing values where necessary.</a:t>
            </a:r>
          </a:p>
          <a:p>
            <a:pPr>
              <a:lnSpc>
                <a:spcPct val="100000"/>
              </a:lnSpc>
              <a:spcBef>
                <a:spcPts val="1400"/>
              </a:spcBef>
              <a:buClr>
                <a:schemeClr val="bg1">
                  <a:lumMod val="95000"/>
                  <a:lumOff val="5000"/>
                </a:schemeClr>
              </a:buClr>
              <a:buFont typeface="Wingdings" panose="05000000000000000000" pitchFamily="2" charset="2"/>
              <a:buChar char="Ø"/>
            </a:pPr>
            <a:r>
              <a:rPr lang="en-US" sz="2400" dirty="0">
                <a:solidFill>
                  <a:srgbClr val="0070C0"/>
                </a:solidFill>
                <a:latin typeface="IBM Plex Mono SemiBold" panose="020B0709050203000203"/>
              </a:rPr>
              <a:t>In addition, we performed web scraping from Wikipedia for Falcon 9 launch records with </a:t>
            </a:r>
            <a:r>
              <a:rPr lang="en-US" sz="2400" dirty="0" err="1">
                <a:solidFill>
                  <a:srgbClr val="0070C0"/>
                </a:solidFill>
                <a:latin typeface="IBM Plex Mono SemiBold" panose="020B0709050203000203"/>
              </a:rPr>
              <a:t>BeautifulSoup</a:t>
            </a:r>
            <a:r>
              <a:rPr lang="en-US" sz="2400" dirty="0">
                <a:solidFill>
                  <a:srgbClr val="0070C0"/>
                </a:solidFill>
                <a:latin typeface="IBM Plex Mono SemiBold" panose="020B0709050203000203"/>
              </a:rPr>
              <a:t>. </a:t>
            </a:r>
          </a:p>
          <a:p>
            <a:pPr>
              <a:lnSpc>
                <a:spcPct val="100000"/>
              </a:lnSpc>
              <a:spcBef>
                <a:spcPts val="1400"/>
              </a:spcBef>
              <a:buClr>
                <a:schemeClr val="bg1">
                  <a:lumMod val="95000"/>
                  <a:lumOff val="5000"/>
                </a:schemeClr>
              </a:buClr>
              <a:buFont typeface="Wingdings" panose="05000000000000000000" pitchFamily="2" charset="2"/>
              <a:buChar char="Ø"/>
            </a:pPr>
            <a:r>
              <a:rPr lang="en-US" sz="2400" dirty="0">
                <a:solidFill>
                  <a:srgbClr val="0070C0"/>
                </a:solidFill>
                <a:latin typeface="IBM Plex Mono SemiBold" panose="020B0709050203000203"/>
              </a:rPr>
              <a:t>The objective was to extract the launch records as HTML table, parse the table and convert it to a pandas </a:t>
            </a:r>
            <a:r>
              <a:rPr lang="en-US" sz="2400" dirty="0" err="1">
                <a:solidFill>
                  <a:srgbClr val="0070C0"/>
                </a:solidFill>
                <a:latin typeface="IBM Plex Mono SemiBold" panose="020B0709050203000203"/>
              </a:rPr>
              <a:t>dataframe</a:t>
            </a:r>
            <a:r>
              <a:rPr lang="en-US" sz="2400" dirty="0">
                <a:solidFill>
                  <a:srgbClr val="0070C0"/>
                </a:solidFill>
                <a:latin typeface="IBM Plex Mono SemiBold" panose="020B0709050203000203"/>
              </a:rPr>
              <a:t> for future analysis.</a:t>
            </a:r>
            <a:endParaRPr lang="en-US" sz="2200" dirty="0">
              <a:solidFill>
                <a:srgbClr val="0070C0"/>
              </a:solidFill>
              <a:latin typeface="IBM Plex Mono SemiBold" panose="020B0709050203000203"/>
            </a:endParaRPr>
          </a:p>
          <a:p>
            <a:pPr marL="0" indent="0">
              <a:buNone/>
            </a:pPr>
            <a:endParaRPr lang="en-US" dirty="0">
              <a:solidFill>
                <a:srgbClr val="0070C0"/>
              </a:solidFill>
              <a:latin typeface="IBM Plex Mono SemiBold" panose="020B0709050203000203"/>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75613" y="1511300"/>
            <a:ext cx="4116387"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92875"/>
            <a:ext cx="6332538"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6">
                    <a:lumMod val="50000"/>
                  </a:schemeClr>
                </a:solidFill>
                <a:latin typeface="IBM Plex Mono SemiBold" panose="020B0709050203000203"/>
              </a:rPr>
              <a:t>We used the get request to the SpaceX API to collect data, clean the requested data and did some basic data wrangling and formatting.</a:t>
            </a:r>
            <a:endParaRPr lang="en-US" sz="2200" dirty="0">
              <a:solidFill>
                <a:schemeClr val="accent6">
                  <a:lumMod val="50000"/>
                </a:schemeClr>
              </a:solidFill>
              <a:latin typeface="IBM Plex Mono SemiBold" panose="020B0709050203000203"/>
            </a:endParaRPr>
          </a:p>
          <a:p>
            <a:pPr>
              <a:lnSpc>
                <a:spcPct val="100000"/>
              </a:lnSpc>
              <a:spcBef>
                <a:spcPts val="1400"/>
              </a:spcBef>
            </a:pPr>
            <a:r>
              <a:rPr lang="en-US" sz="2200" dirty="0">
                <a:solidFill>
                  <a:schemeClr val="accent3">
                    <a:lumMod val="25000"/>
                  </a:schemeClr>
                </a:solidFill>
                <a:latin typeface="IBM Plex Mono SemiBold" panose="020B0709050203000203"/>
              </a:rPr>
              <a:t>GitHub URL of the completed SpaceX API calls notebook </a:t>
            </a:r>
            <a:r>
              <a:rPr lang="en-US" sz="2200" dirty="0">
                <a:solidFill>
                  <a:srgbClr val="1C7DDB"/>
                </a:solidFill>
                <a:latin typeface="IBM Plex Mono SemiBold" panose="020B0709050203000203"/>
              </a:rPr>
              <a:t>(https://github.com/Venkat-dandsena/testrepo/blob/a02b100cea689267f5a055115f70292a6b51cf30/capstone_data_collectionAPI.ipynb)</a:t>
            </a:r>
            <a:endParaRPr lang="en-US" dirty="0">
              <a:latin typeface="IBM Plex Mono SemiBold" panose="020B0709050203000203"/>
            </a:endParaRPr>
          </a:p>
          <a:p>
            <a:endParaRPr lang="en-US" dirty="0">
              <a:latin typeface="IBM Plex Mono SemiBold" panose="020B0709050203000203"/>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2BD805B0-D5F9-45A6-AD93-B8399683868E}"/>
              </a:ext>
            </a:extLst>
          </p:cNvPr>
          <p:cNvPicPr>
            <a:picLocks noChangeAspect="1"/>
          </p:cNvPicPr>
          <p:nvPr/>
        </p:nvPicPr>
        <p:blipFill>
          <a:blip r:embed="rId3"/>
          <a:stretch>
            <a:fillRect/>
          </a:stretch>
        </p:blipFill>
        <p:spPr>
          <a:xfrm>
            <a:off x="7737894" y="1543051"/>
            <a:ext cx="4117061" cy="414268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88189" y="1731903"/>
            <a:ext cx="546100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r>
              <a:rPr lang="en-US" sz="2200" dirty="0">
                <a:solidFill>
                  <a:schemeClr val="accent6"/>
                </a:solidFill>
                <a:latin typeface="Abadi" panose="020B0604020104020204" pitchFamily="34" charset="0"/>
              </a:rPr>
              <a:t>https://github.com/Venkat-dandsena/testrepo/blob/a02b100cea689267f5a055115f70292a6b51cf30/Data%20Collection%20with%20Web%20Scraping%20lab.ipynb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013940" y="1792288"/>
            <a:ext cx="3357322"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320E787B-6C7B-40CB-B831-5DCD5CDFACF4}"/>
              </a:ext>
            </a:extLst>
          </p:cNvPr>
          <p:cNvPicPr>
            <a:picLocks noChangeAspect="1"/>
          </p:cNvPicPr>
          <p:nvPr/>
        </p:nvPicPr>
        <p:blipFill>
          <a:blip r:embed="rId3"/>
          <a:stretch>
            <a:fillRect/>
          </a:stretch>
        </p:blipFill>
        <p:spPr>
          <a:xfrm>
            <a:off x="7084189" y="1731903"/>
            <a:ext cx="4676490" cy="439947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purl.org/dc/elements/1.1/"/>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f80a141d-92ca-4d3d-9308-f7e7b1d44ce8"/>
    <ds:schemaRef ds:uri="155be751-a274-42e8-93fb-f39d3b9bccc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394</TotalTime>
  <Words>1966</Words>
  <Application>Microsoft Office PowerPoint</Application>
  <PresentationFormat>Widescreen</PresentationFormat>
  <Paragraphs>224</Paragraphs>
  <Slides>46</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Abadi</vt:lpstr>
      <vt:lpstr>Arial</vt:lpstr>
      <vt:lpstr>Calibri</vt:lpstr>
      <vt:lpstr>Calibri Light</vt:lpstr>
      <vt:lpstr>Century Gothic</vt:lpstr>
      <vt:lpstr>IBM Plex Mono SemiBold</vt:lpstr>
      <vt:lpstr>IBM Plex Mono Text</vt:lpstr>
      <vt:lpstr>SF Pro</vt:lpstr>
      <vt:lpstr>Wingdings</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VENKAT PRASAD DANDSENA</cp:lastModifiedBy>
  <cp:revision>222</cp:revision>
  <dcterms:created xsi:type="dcterms:W3CDTF">2021-04-29T18:58:34Z</dcterms:created>
  <dcterms:modified xsi:type="dcterms:W3CDTF">2022-09-11T18:35:27Z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